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0296af830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164e6b8e54fc4"/>
  </p:sldMasterIdLst>
  <p:sldIdLst>
    <p:sldId xmlns:r="http://schemas.openxmlformats.org/officeDocument/2006/relationships" id="256" r:id="Rcd7a07bbc1794bc4"/>
    <p:sldId xmlns:r="http://schemas.openxmlformats.org/officeDocument/2006/relationships" id="257" r:id="R7e6a2c19f4a34fb5"/>
    <p:sldId xmlns:r="http://schemas.openxmlformats.org/officeDocument/2006/relationships" id="258" r:id="R837f00919909499f"/>
    <p:sldId xmlns:r="http://schemas.openxmlformats.org/officeDocument/2006/relationships" id="259" r:id="R8770a6e0d93d4578"/>
    <p:sldId xmlns:r="http://schemas.openxmlformats.org/officeDocument/2006/relationships" id="260" r:id="Rb34730baae5942f3"/>
    <p:sldId xmlns:r="http://schemas.openxmlformats.org/officeDocument/2006/relationships" id="261" r:id="R5e7d373e8ca64a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164e6b8e54fc4" /><Relationship Type="http://schemas.openxmlformats.org/officeDocument/2006/relationships/slide" Target="/ppt/slides/slide1.xml" Id="Rcd7a07bbc1794bc4" /><Relationship Type="http://schemas.openxmlformats.org/officeDocument/2006/relationships/slide" Target="/ppt/slides/slide2.xml" Id="R7e6a2c19f4a34fb5" /><Relationship Type="http://schemas.openxmlformats.org/officeDocument/2006/relationships/slide" Target="/ppt/slides/slide3.xml" Id="R837f00919909499f" /><Relationship Type="http://schemas.openxmlformats.org/officeDocument/2006/relationships/slide" Target="/ppt/slides/slide4.xml" Id="R8770a6e0d93d4578" /><Relationship Type="http://schemas.openxmlformats.org/officeDocument/2006/relationships/slide" Target="/ppt/slides/slide5.xml" Id="Rb34730baae5942f3" /><Relationship Type="http://schemas.openxmlformats.org/officeDocument/2006/relationships/slide" Target="/ppt/slides/slide6.xml" Id="R5e7d373e8ca64a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9d1d49dec49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2237f58f94d63" /><Relationship Type="http://schemas.openxmlformats.org/officeDocument/2006/relationships/theme" Target="/ppt/slideMasters/theme/theme1.xml" Id="R1378617fa53c45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62237f58f94d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7cdff1a6e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2d011806a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5501ab1fd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ea3cf8f5747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c3792afc41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7c6af077547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FS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 ENTREPRENØR AS ble etablert [år] og holder til i 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FREDDY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Myrerveien 169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1433 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935 918 294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 ENTREPRENØR AS</a:t>
            </a:r>
          </a:p>
        </p:txBody>
      </p:sp>
    </p:spTree>
  </p:cSld>
  <p:clrMapOvr>
    <a:masterClrMapping xmlns:a="http://schemas.openxmlformats.org/drawingml/2006/main"/>
  </p:clrMapOvr>
</p:sld>
</file>