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3767b7bc3df466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5847e71a2a049a0"/>
  </p:sldMasterIdLst>
  <p:sldIdLst>
    <p:sldId xmlns:r="http://schemas.openxmlformats.org/officeDocument/2006/relationships" id="256" r:id="Rcf1328889cb241ed"/>
    <p:sldId xmlns:r="http://schemas.openxmlformats.org/officeDocument/2006/relationships" id="257" r:id="Rfc476ab3ce9a433a"/>
    <p:sldId xmlns:r="http://schemas.openxmlformats.org/officeDocument/2006/relationships" id="258" r:id="R6482a3f37bd6411a"/>
    <p:sldId xmlns:r="http://schemas.openxmlformats.org/officeDocument/2006/relationships" id="259" r:id="R1c825faa228e4b45"/>
    <p:sldId xmlns:r="http://schemas.openxmlformats.org/officeDocument/2006/relationships" id="260" r:id="Rfd6756cdc8bc434c"/>
    <p:sldId xmlns:r="http://schemas.openxmlformats.org/officeDocument/2006/relationships" id="261" r:id="R7f23ff8aa7b84ceb"/>
    <p:sldId xmlns:r="http://schemas.openxmlformats.org/officeDocument/2006/relationships" id="262" r:id="Rc7e53c6d703d4f0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5847e71a2a049a0" /><Relationship Type="http://schemas.openxmlformats.org/officeDocument/2006/relationships/slide" Target="/ppt/slides/slide1.xml" Id="Rcf1328889cb241ed" /><Relationship Type="http://schemas.openxmlformats.org/officeDocument/2006/relationships/slide" Target="/ppt/slides/slide2.xml" Id="Rfc476ab3ce9a433a" /><Relationship Type="http://schemas.openxmlformats.org/officeDocument/2006/relationships/slide" Target="/ppt/slides/slide3.xml" Id="R6482a3f37bd6411a" /><Relationship Type="http://schemas.openxmlformats.org/officeDocument/2006/relationships/slide" Target="/ppt/slides/slide4.xml" Id="R1c825faa228e4b45" /><Relationship Type="http://schemas.openxmlformats.org/officeDocument/2006/relationships/slide" Target="/ppt/slides/slide5.xml" Id="Rfd6756cdc8bc434c" /><Relationship Type="http://schemas.openxmlformats.org/officeDocument/2006/relationships/slide" Target="/ppt/slides/slide6.xml" Id="R7f23ff8aa7b84ceb" /><Relationship Type="http://schemas.openxmlformats.org/officeDocument/2006/relationships/slide" Target="/ppt/slides/slide7.xml" Id="Rc7e53c6d703d4f0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a7dbb15a3fa41a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f2f4b3dbc640d4" /><Relationship Type="http://schemas.openxmlformats.org/officeDocument/2006/relationships/theme" Target="/ppt/slideMasters/theme/theme1.xml" Id="Rf10ad0398e70455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3f2f4b3dbc640d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4e1e27da9b458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4a1d47bafd4f8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e857d91cea423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8a6373e40e4f3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dfc61c94064bd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b97251b078496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187f911cd046d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TERRAX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TERRAX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TERRAX AS ble etablert [år] og holder til i Hokksund.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TERRAX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TERRAX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TERRAX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925 504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156 971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115 874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145 874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613 293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TERRAX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MATIAS ANDRES SIBILLA OYANEDER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TERRAX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Prestegårdsjordet 14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3300 Hokksund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935 908 450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TERRAX AS</a:t>
            </a:r>
          </a:p>
        </p:txBody>
      </p:sp>
    </p:spTree>
  </p:cSld>
  <p:clrMapOvr>
    <a:masterClrMapping xmlns:a="http://schemas.openxmlformats.org/drawingml/2006/main"/>
  </p:clrMapOvr>
</p:sld>
</file>