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25151c1d2a43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c24f1c2ff24908"/>
  </p:sldMasterIdLst>
  <p:sldIdLst>
    <p:sldId xmlns:r="http://schemas.openxmlformats.org/officeDocument/2006/relationships" id="256" r:id="R635328f8a88a406e"/>
    <p:sldId xmlns:r="http://schemas.openxmlformats.org/officeDocument/2006/relationships" id="257" r:id="R21b6aa9d30894c5e"/>
    <p:sldId xmlns:r="http://schemas.openxmlformats.org/officeDocument/2006/relationships" id="258" r:id="Rf9a295b4ee354f67"/>
    <p:sldId xmlns:r="http://schemas.openxmlformats.org/officeDocument/2006/relationships" id="259" r:id="R347439bbaccc46b6"/>
    <p:sldId xmlns:r="http://schemas.openxmlformats.org/officeDocument/2006/relationships" id="260" r:id="Rf8ddb6d6c2704451"/>
    <p:sldId xmlns:r="http://schemas.openxmlformats.org/officeDocument/2006/relationships" id="261" r:id="Ra9dfd0e145cd418b"/>
    <p:sldId xmlns:r="http://schemas.openxmlformats.org/officeDocument/2006/relationships" id="262" r:id="R46a7c721efcf4d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24f1c2ff24908" /><Relationship Type="http://schemas.openxmlformats.org/officeDocument/2006/relationships/slide" Target="/ppt/slides/slide1.xml" Id="R635328f8a88a406e" /><Relationship Type="http://schemas.openxmlformats.org/officeDocument/2006/relationships/slide" Target="/ppt/slides/slide2.xml" Id="R21b6aa9d30894c5e" /><Relationship Type="http://schemas.openxmlformats.org/officeDocument/2006/relationships/slide" Target="/ppt/slides/slide3.xml" Id="Rf9a295b4ee354f67" /><Relationship Type="http://schemas.openxmlformats.org/officeDocument/2006/relationships/slide" Target="/ppt/slides/slide4.xml" Id="R347439bbaccc46b6" /><Relationship Type="http://schemas.openxmlformats.org/officeDocument/2006/relationships/slide" Target="/ppt/slides/slide5.xml" Id="Rf8ddb6d6c2704451" /><Relationship Type="http://schemas.openxmlformats.org/officeDocument/2006/relationships/slide" Target="/ppt/slides/slide6.xml" Id="Ra9dfd0e145cd418b" /><Relationship Type="http://schemas.openxmlformats.org/officeDocument/2006/relationships/slide" Target="/ppt/slides/slide7.xml" Id="R46a7c721efcf4d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4d2ccc1844f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f6870162647e1" /><Relationship Type="http://schemas.openxmlformats.org/officeDocument/2006/relationships/theme" Target="/ppt/slideMasters/theme/theme1.xml" Id="R14a09209a407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cf6870162647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ef7fa488f48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dbbb352244e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794e43ec5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6ab9e4a3b44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78294038d41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24e01d52a4a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ed2f4bf384b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EMANUEL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EMANUEL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EMANUEL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EMANUEL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EMANUEL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EMANUEL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216 420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EMANUEL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EMANUEL EBBE QVARNSTRÖM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JEANETT HALVORSEN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EMANUEL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935 904 706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EMANUEL INVEST AS</a:t>
            </a:r>
          </a:p>
        </p:txBody>
      </p:sp>
    </p:spTree>
  </p:cSld>
  <p:clrMapOvr>
    <a:masterClrMapping xmlns:a="http://schemas.openxmlformats.org/drawingml/2006/main"/>
  </p:clrMapOvr>
</p:sld>
</file>