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c61752475247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2a3656ae4848ec"/>
  </p:sldMasterIdLst>
  <p:sldIdLst>
    <p:sldId xmlns:r="http://schemas.openxmlformats.org/officeDocument/2006/relationships" id="256" r:id="Rcd966e548ce64795"/>
    <p:sldId xmlns:r="http://schemas.openxmlformats.org/officeDocument/2006/relationships" id="257" r:id="R9b5609e8f4da482e"/>
    <p:sldId xmlns:r="http://schemas.openxmlformats.org/officeDocument/2006/relationships" id="258" r:id="Rec6fda38eb4c47ee"/>
    <p:sldId xmlns:r="http://schemas.openxmlformats.org/officeDocument/2006/relationships" id="259" r:id="R2f71f135de884d41"/>
    <p:sldId xmlns:r="http://schemas.openxmlformats.org/officeDocument/2006/relationships" id="260" r:id="Rcbbc32286d6c438b"/>
    <p:sldId xmlns:r="http://schemas.openxmlformats.org/officeDocument/2006/relationships" id="261" r:id="Rb81c79448487420c"/>
    <p:sldId xmlns:r="http://schemas.openxmlformats.org/officeDocument/2006/relationships" id="262" r:id="Rd624093d44e649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a3656ae4848ec" /><Relationship Type="http://schemas.openxmlformats.org/officeDocument/2006/relationships/slide" Target="/ppt/slides/slide1.xml" Id="Rcd966e548ce64795" /><Relationship Type="http://schemas.openxmlformats.org/officeDocument/2006/relationships/slide" Target="/ppt/slides/slide2.xml" Id="R9b5609e8f4da482e" /><Relationship Type="http://schemas.openxmlformats.org/officeDocument/2006/relationships/slide" Target="/ppt/slides/slide3.xml" Id="Rec6fda38eb4c47ee" /><Relationship Type="http://schemas.openxmlformats.org/officeDocument/2006/relationships/slide" Target="/ppt/slides/slide4.xml" Id="R2f71f135de884d41" /><Relationship Type="http://schemas.openxmlformats.org/officeDocument/2006/relationships/slide" Target="/ppt/slides/slide5.xml" Id="Rcbbc32286d6c438b" /><Relationship Type="http://schemas.openxmlformats.org/officeDocument/2006/relationships/slide" Target="/ppt/slides/slide6.xml" Id="Rb81c79448487420c" /><Relationship Type="http://schemas.openxmlformats.org/officeDocument/2006/relationships/slide" Target="/ppt/slides/slide7.xml" Id="Rd624093d44e649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14644ae1de4c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0750472304130" /><Relationship Type="http://schemas.openxmlformats.org/officeDocument/2006/relationships/theme" Target="/ppt/slideMasters/theme/theme1.xml" Id="R4b8090c7b06648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207504723041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f816917b448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b06b0380b45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4346083444a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fec1dc9264c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c3791fcc741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dcecefa0d4a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86342aa564f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BEKKOLAVA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BEKKOLAVA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BEKKOLAVA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BEKKOLAVA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BEKKOLAVA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BEKKOLAVA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236 887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BEKKOLAVA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DALSETH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BEKKOLAVA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Ramsvika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935 885 388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BEKKOLAVA AS</a:t>
            </a:r>
          </a:p>
        </p:txBody>
      </p:sp>
    </p:spTree>
  </p:cSld>
  <p:clrMapOvr>
    <a:masterClrMapping xmlns:a="http://schemas.openxmlformats.org/drawingml/2006/main"/>
  </p:clrMapOvr>
</p:sld>
</file>