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4a1085516e4e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76d40101304820"/>
  </p:sldMasterIdLst>
  <p:sldIdLst>
    <p:sldId xmlns:r="http://schemas.openxmlformats.org/officeDocument/2006/relationships" id="256" r:id="R1fddef6ae4684229"/>
    <p:sldId xmlns:r="http://schemas.openxmlformats.org/officeDocument/2006/relationships" id="257" r:id="R4e0ccfe924394974"/>
    <p:sldId xmlns:r="http://schemas.openxmlformats.org/officeDocument/2006/relationships" id="258" r:id="Raa785325cd1b46a9"/>
    <p:sldId xmlns:r="http://schemas.openxmlformats.org/officeDocument/2006/relationships" id="259" r:id="R77bfdb9fd2a1481d"/>
    <p:sldId xmlns:r="http://schemas.openxmlformats.org/officeDocument/2006/relationships" id="260" r:id="Rdd9a4bb351ab48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6d40101304820" /><Relationship Type="http://schemas.openxmlformats.org/officeDocument/2006/relationships/slide" Target="/ppt/slides/slide1.xml" Id="R1fddef6ae4684229" /><Relationship Type="http://schemas.openxmlformats.org/officeDocument/2006/relationships/slide" Target="/ppt/slides/slide2.xml" Id="R4e0ccfe924394974" /><Relationship Type="http://schemas.openxmlformats.org/officeDocument/2006/relationships/slide" Target="/ppt/slides/slide3.xml" Id="Raa785325cd1b46a9" /><Relationship Type="http://schemas.openxmlformats.org/officeDocument/2006/relationships/slide" Target="/ppt/slides/slide4.xml" Id="R77bfdb9fd2a1481d" /><Relationship Type="http://schemas.openxmlformats.org/officeDocument/2006/relationships/slide" Target="/ppt/slides/slide5.xml" Id="Rdd9a4bb351ab48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7ab4a5fea40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087107beb41c5" /><Relationship Type="http://schemas.openxmlformats.org/officeDocument/2006/relationships/theme" Target="/ppt/slideMasters/theme/theme1.xml" Id="R2ab25194d1c9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e087107beb41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0544b5ef542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fc989b72d47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811b4d53c41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a65968f0848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a74e0b9a444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BROVOLD 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BROVOLD 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BROVOLD BYGG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BROVOLD 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BROVOLD 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BROVOLD 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Revefaret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935 880 521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BROVOLD BYGG</a:t>
            </a:r>
          </a:p>
        </p:txBody>
      </p:sp>
    </p:spTree>
  </p:cSld>
  <p:clrMapOvr>
    <a:masterClrMapping xmlns:a="http://schemas.openxmlformats.org/drawingml/2006/main"/>
  </p:clrMapOvr>
</p:sld>
</file>