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40f24312d447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fdd74b78814e7b"/>
  </p:sldMasterIdLst>
  <p:sldIdLst>
    <p:sldId xmlns:r="http://schemas.openxmlformats.org/officeDocument/2006/relationships" id="256" r:id="R17039c7dcef14c83"/>
    <p:sldId xmlns:r="http://schemas.openxmlformats.org/officeDocument/2006/relationships" id="257" r:id="Re40024abf53744f2"/>
    <p:sldId xmlns:r="http://schemas.openxmlformats.org/officeDocument/2006/relationships" id="258" r:id="R986c625471b34b6e"/>
    <p:sldId xmlns:r="http://schemas.openxmlformats.org/officeDocument/2006/relationships" id="259" r:id="R6361d008565e4b0f"/>
    <p:sldId xmlns:r="http://schemas.openxmlformats.org/officeDocument/2006/relationships" id="260" r:id="R73c559bcd2914464"/>
    <p:sldId xmlns:r="http://schemas.openxmlformats.org/officeDocument/2006/relationships" id="261" r:id="R11072befd5a340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dd74b78814e7b" /><Relationship Type="http://schemas.openxmlformats.org/officeDocument/2006/relationships/slide" Target="/ppt/slides/slide1.xml" Id="R17039c7dcef14c83" /><Relationship Type="http://schemas.openxmlformats.org/officeDocument/2006/relationships/slide" Target="/ppt/slides/slide2.xml" Id="Re40024abf53744f2" /><Relationship Type="http://schemas.openxmlformats.org/officeDocument/2006/relationships/slide" Target="/ppt/slides/slide3.xml" Id="R986c625471b34b6e" /><Relationship Type="http://schemas.openxmlformats.org/officeDocument/2006/relationships/slide" Target="/ppt/slides/slide4.xml" Id="R6361d008565e4b0f" /><Relationship Type="http://schemas.openxmlformats.org/officeDocument/2006/relationships/slide" Target="/ppt/slides/slide5.xml" Id="R73c559bcd2914464" /><Relationship Type="http://schemas.openxmlformats.org/officeDocument/2006/relationships/slide" Target="/ppt/slides/slide6.xml" Id="R11072befd5a340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8d2d97702b43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f24dfd11d4050" /><Relationship Type="http://schemas.openxmlformats.org/officeDocument/2006/relationships/theme" Target="/ppt/slideMasters/theme/theme1.xml" Id="Rd3a91e1e8aee44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7f24dfd11d40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28472e85443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446afd6174c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8ae4f3a754f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696b04c514d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31d7bf3f443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a4bc1aeea4f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VÅRLI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VÅRLI INVEST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BJØRN-KENNETH VÅRLI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Festningsveien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935 877 989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VÅRLI INVEST AS</a:t>
            </a:r>
          </a:p>
        </p:txBody>
      </p:sp>
    </p:spTree>
  </p:cSld>
  <p:clrMapOvr>
    <a:masterClrMapping xmlns:a="http://schemas.openxmlformats.org/drawingml/2006/main"/>
  </p:clrMapOvr>
</p:sld>
</file>