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2efd22f56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2519ba56743ba"/>
  </p:sldMasterIdLst>
  <p:sldIdLst>
    <p:sldId xmlns:r="http://schemas.openxmlformats.org/officeDocument/2006/relationships" id="256" r:id="R051ba31eb7b04e45"/>
    <p:sldId xmlns:r="http://schemas.openxmlformats.org/officeDocument/2006/relationships" id="257" r:id="R2649546078f347ea"/>
    <p:sldId xmlns:r="http://schemas.openxmlformats.org/officeDocument/2006/relationships" id="258" r:id="R126a7ba9c12e4372"/>
    <p:sldId xmlns:r="http://schemas.openxmlformats.org/officeDocument/2006/relationships" id="259" r:id="Rcecf3f3d98da45fa"/>
    <p:sldId xmlns:r="http://schemas.openxmlformats.org/officeDocument/2006/relationships" id="260" r:id="R9b82b999eb87449e"/>
    <p:sldId xmlns:r="http://schemas.openxmlformats.org/officeDocument/2006/relationships" id="261" r:id="Rc5799b12e1854e5b"/>
    <p:sldId xmlns:r="http://schemas.openxmlformats.org/officeDocument/2006/relationships" id="262" r:id="R2bfab9a1459a41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2519ba56743ba" /><Relationship Type="http://schemas.openxmlformats.org/officeDocument/2006/relationships/slide" Target="/ppt/slides/slide1.xml" Id="R051ba31eb7b04e45" /><Relationship Type="http://schemas.openxmlformats.org/officeDocument/2006/relationships/slide" Target="/ppt/slides/slide2.xml" Id="R2649546078f347ea" /><Relationship Type="http://schemas.openxmlformats.org/officeDocument/2006/relationships/slide" Target="/ppt/slides/slide3.xml" Id="R126a7ba9c12e4372" /><Relationship Type="http://schemas.openxmlformats.org/officeDocument/2006/relationships/slide" Target="/ppt/slides/slide4.xml" Id="Rcecf3f3d98da45fa" /><Relationship Type="http://schemas.openxmlformats.org/officeDocument/2006/relationships/slide" Target="/ppt/slides/slide5.xml" Id="R9b82b999eb87449e" /><Relationship Type="http://schemas.openxmlformats.org/officeDocument/2006/relationships/slide" Target="/ppt/slides/slide6.xml" Id="Rc5799b12e1854e5b" /><Relationship Type="http://schemas.openxmlformats.org/officeDocument/2006/relationships/slide" Target="/ppt/slides/slide7.xml" Id="R2bfab9a1459a41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2275d3504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08c807834d0b" /><Relationship Type="http://schemas.openxmlformats.org/officeDocument/2006/relationships/theme" Target="/ppt/slideMasters/theme/theme1.xml" Id="R9cbcc5e5e72942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008c80783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f533dc2a9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3c557d9b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c9a69668a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40035cf2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eb332fdc0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5933da609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f4f84930f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BAIT HOLDING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4 253 185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HAGEN LEPSØY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935 870 526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BAIT HOLDING AS</a:t>
            </a:r>
          </a:p>
        </p:txBody>
      </p:sp>
    </p:spTree>
  </p:cSld>
  <p:clrMapOvr>
    <a:masterClrMapping xmlns:a="http://schemas.openxmlformats.org/drawingml/2006/main"/>
  </p:clrMapOvr>
</p:sld>
</file>