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b4e48bded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f9e41c97104168"/>
  </p:sldMasterIdLst>
  <p:sldIdLst>
    <p:sldId xmlns:r="http://schemas.openxmlformats.org/officeDocument/2006/relationships" id="256" r:id="Rcadac6d45a674b95"/>
    <p:sldId xmlns:r="http://schemas.openxmlformats.org/officeDocument/2006/relationships" id="257" r:id="R35c26e4532d04308"/>
    <p:sldId xmlns:r="http://schemas.openxmlformats.org/officeDocument/2006/relationships" id="258" r:id="R9ea79cae12594d16"/>
    <p:sldId xmlns:r="http://schemas.openxmlformats.org/officeDocument/2006/relationships" id="259" r:id="Rec61bba8e4e8466e"/>
    <p:sldId xmlns:r="http://schemas.openxmlformats.org/officeDocument/2006/relationships" id="260" r:id="R77c0e2d4f87c4f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9e41c97104168" /><Relationship Type="http://schemas.openxmlformats.org/officeDocument/2006/relationships/slide" Target="/ppt/slides/slide1.xml" Id="Rcadac6d45a674b95" /><Relationship Type="http://schemas.openxmlformats.org/officeDocument/2006/relationships/slide" Target="/ppt/slides/slide2.xml" Id="R35c26e4532d04308" /><Relationship Type="http://schemas.openxmlformats.org/officeDocument/2006/relationships/slide" Target="/ppt/slides/slide3.xml" Id="R9ea79cae12594d16" /><Relationship Type="http://schemas.openxmlformats.org/officeDocument/2006/relationships/slide" Target="/ppt/slides/slide4.xml" Id="Rec61bba8e4e8466e" /><Relationship Type="http://schemas.openxmlformats.org/officeDocument/2006/relationships/slide" Target="/ppt/slides/slide5.xml" Id="R77c0e2d4f87c4f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9fdc3c3d747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db64a48224fa8" /><Relationship Type="http://schemas.openxmlformats.org/officeDocument/2006/relationships/theme" Target="/ppt/slideMasters/theme/theme1.xml" Id="Rd125ac989e7a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adb64a4822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2d5ee0aca40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6e5a19a66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ccb01086042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d3e23111a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23957f44c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SOLBYEN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SOLBYEN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SOLBYEN ANLEGG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SOLBYEN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SOLBYEN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SOLBYEN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Torvlia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1739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935 865 255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SOLBYEN ANLEGG AS</a:t>
            </a:r>
          </a:p>
        </p:txBody>
      </p:sp>
    </p:spTree>
  </p:cSld>
  <p:clrMapOvr>
    <a:masterClrMapping xmlns:a="http://schemas.openxmlformats.org/drawingml/2006/main"/>
  </p:clrMapOvr>
</p:sld>
</file>