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c126b956c43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6f18f99f6d4ec0"/>
  </p:sldMasterIdLst>
  <p:sldIdLst>
    <p:sldId xmlns:r="http://schemas.openxmlformats.org/officeDocument/2006/relationships" id="256" r:id="R87fef763bd844778"/>
    <p:sldId xmlns:r="http://schemas.openxmlformats.org/officeDocument/2006/relationships" id="257" r:id="R3eef5232cedf4507"/>
    <p:sldId xmlns:r="http://schemas.openxmlformats.org/officeDocument/2006/relationships" id="258" r:id="Re3af92e8c6fc430b"/>
    <p:sldId xmlns:r="http://schemas.openxmlformats.org/officeDocument/2006/relationships" id="259" r:id="Rd3452ee4bb084066"/>
    <p:sldId xmlns:r="http://schemas.openxmlformats.org/officeDocument/2006/relationships" id="260" r:id="R2ead06d1d16d4be5"/>
    <p:sldId xmlns:r="http://schemas.openxmlformats.org/officeDocument/2006/relationships" id="261" r:id="R211ff945f87b4ad7"/>
    <p:sldId xmlns:r="http://schemas.openxmlformats.org/officeDocument/2006/relationships" id="262" r:id="R32e7b27e0631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f18f99f6d4ec0" /><Relationship Type="http://schemas.openxmlformats.org/officeDocument/2006/relationships/slide" Target="/ppt/slides/slide1.xml" Id="R87fef763bd844778" /><Relationship Type="http://schemas.openxmlformats.org/officeDocument/2006/relationships/slide" Target="/ppt/slides/slide2.xml" Id="R3eef5232cedf4507" /><Relationship Type="http://schemas.openxmlformats.org/officeDocument/2006/relationships/slide" Target="/ppt/slides/slide3.xml" Id="Re3af92e8c6fc430b" /><Relationship Type="http://schemas.openxmlformats.org/officeDocument/2006/relationships/slide" Target="/ppt/slides/slide4.xml" Id="Rd3452ee4bb084066" /><Relationship Type="http://schemas.openxmlformats.org/officeDocument/2006/relationships/slide" Target="/ppt/slides/slide5.xml" Id="R2ead06d1d16d4be5" /><Relationship Type="http://schemas.openxmlformats.org/officeDocument/2006/relationships/slide" Target="/ppt/slides/slide6.xml" Id="R211ff945f87b4ad7" /><Relationship Type="http://schemas.openxmlformats.org/officeDocument/2006/relationships/slide" Target="/ppt/slides/slide7.xml" Id="R32e7b27e0631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f80ae1f3e4d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bee2db36d458b" /><Relationship Type="http://schemas.openxmlformats.org/officeDocument/2006/relationships/theme" Target="/ppt/slideMasters/theme/theme1.xml" Id="R29c379cc25dc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bee2db36d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93b8b2514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8223d6c034e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fc7215b1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8fa7b79ff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24ef8b71641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b91817b284f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3157112a7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