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caaa87b8b1944a5a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ee41ac6dc2a44cf7"/>
  </p:sldMasterIdLst>
  <p:sldIdLst>
    <p:sldId xmlns:r="http://schemas.openxmlformats.org/officeDocument/2006/relationships" id="256" r:id="Rbb3871982b984917"/>
    <p:sldId xmlns:r="http://schemas.openxmlformats.org/officeDocument/2006/relationships" id="257" r:id="R0167651c268a4283"/>
    <p:sldId xmlns:r="http://schemas.openxmlformats.org/officeDocument/2006/relationships" id="258" r:id="R470ac37a92b348f2"/>
    <p:sldId xmlns:r="http://schemas.openxmlformats.org/officeDocument/2006/relationships" id="259" r:id="Rf23f0f662eda4a8f"/>
    <p:sldId xmlns:r="http://schemas.openxmlformats.org/officeDocument/2006/relationships" id="260" r:id="Rbee0f915b8f449e8"/>
    <p:sldId xmlns:r="http://schemas.openxmlformats.org/officeDocument/2006/relationships" id="261" r:id="R801339c079cb489e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e41ac6dc2a44cf7" /><Relationship Type="http://schemas.openxmlformats.org/officeDocument/2006/relationships/slide" Target="/ppt/slides/slide1.xml" Id="Rbb3871982b984917" /><Relationship Type="http://schemas.openxmlformats.org/officeDocument/2006/relationships/slide" Target="/ppt/slides/slide2.xml" Id="R0167651c268a4283" /><Relationship Type="http://schemas.openxmlformats.org/officeDocument/2006/relationships/slide" Target="/ppt/slides/slide3.xml" Id="R470ac37a92b348f2" /><Relationship Type="http://schemas.openxmlformats.org/officeDocument/2006/relationships/slide" Target="/ppt/slides/slide4.xml" Id="Rf23f0f662eda4a8f" /><Relationship Type="http://schemas.openxmlformats.org/officeDocument/2006/relationships/slide" Target="/ppt/slides/slide5.xml" Id="Rbee0f915b8f449e8" /><Relationship Type="http://schemas.openxmlformats.org/officeDocument/2006/relationships/slide" Target="/ppt/slides/slide6.xml" Id="R801339c079cb489e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06e23c39d114f7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f9fa4d4e46d42b2" /><Relationship Type="http://schemas.openxmlformats.org/officeDocument/2006/relationships/theme" Target="/ppt/slideMasters/theme/theme1.xml" Id="R76142bc34bdf4212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df9fa4d4e46d42b2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dde1ced81e74fb5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6ba2d8863c84399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e8434aa800b442d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606aa9dbadb468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ad4d7a5ef464fad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f0bbc2bc5dc44b1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VIKLUND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VIKLUND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VIKLUND HOLDING AS ble etablert [år] og holder til i Finstadjordet.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VIKLUND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VIKLUND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VIKLUND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VICTORIA ELISABETH VIKLUND ROCHLING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VIKLUND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Bjarne Haugens gate 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1475 Finstadjordet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935 851 092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VIKLUND HOLDING AS</a:t>
            </a:r>
          </a:p>
        </p:txBody>
      </p:sp>
    </p:spTree>
  </p:cSld>
  <p:clrMapOvr>
    <a:masterClrMapping xmlns:a="http://schemas.openxmlformats.org/drawingml/2006/main"/>
  </p:clrMapOvr>
</p:sld>
</file>