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9af82c75142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e3306192994358"/>
  </p:sldMasterIdLst>
  <p:sldIdLst>
    <p:sldId xmlns:r="http://schemas.openxmlformats.org/officeDocument/2006/relationships" id="256" r:id="Raf09bfa338bb4830"/>
    <p:sldId xmlns:r="http://schemas.openxmlformats.org/officeDocument/2006/relationships" id="257" r:id="Rbe402ab10eb14034"/>
    <p:sldId xmlns:r="http://schemas.openxmlformats.org/officeDocument/2006/relationships" id="258" r:id="R77e76271e67f466e"/>
    <p:sldId xmlns:r="http://schemas.openxmlformats.org/officeDocument/2006/relationships" id="259" r:id="Rf3186b1344fd478d"/>
    <p:sldId xmlns:r="http://schemas.openxmlformats.org/officeDocument/2006/relationships" id="260" r:id="Rb52d6598b00c41c0"/>
    <p:sldId xmlns:r="http://schemas.openxmlformats.org/officeDocument/2006/relationships" id="261" r:id="R185627ed56544db7"/>
    <p:sldId xmlns:r="http://schemas.openxmlformats.org/officeDocument/2006/relationships" id="262" r:id="R453b7bb99a1648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e3306192994358" /><Relationship Type="http://schemas.openxmlformats.org/officeDocument/2006/relationships/slide" Target="/ppt/slides/slide1.xml" Id="Raf09bfa338bb4830" /><Relationship Type="http://schemas.openxmlformats.org/officeDocument/2006/relationships/slide" Target="/ppt/slides/slide2.xml" Id="Rbe402ab10eb14034" /><Relationship Type="http://schemas.openxmlformats.org/officeDocument/2006/relationships/slide" Target="/ppt/slides/slide3.xml" Id="R77e76271e67f466e" /><Relationship Type="http://schemas.openxmlformats.org/officeDocument/2006/relationships/slide" Target="/ppt/slides/slide4.xml" Id="Rf3186b1344fd478d" /><Relationship Type="http://schemas.openxmlformats.org/officeDocument/2006/relationships/slide" Target="/ppt/slides/slide5.xml" Id="Rb52d6598b00c41c0" /><Relationship Type="http://schemas.openxmlformats.org/officeDocument/2006/relationships/slide" Target="/ppt/slides/slide6.xml" Id="R185627ed56544db7" /><Relationship Type="http://schemas.openxmlformats.org/officeDocument/2006/relationships/slide" Target="/ppt/slides/slide7.xml" Id="R453b7bb99a1648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b9118e167c4f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a07845eb94626" /><Relationship Type="http://schemas.openxmlformats.org/officeDocument/2006/relationships/theme" Target="/ppt/slideMasters/theme/theme1.xml" Id="Re48187729bcc49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da07845eb946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65731974f4b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9ec419a9c43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ffe5ab81049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90a16d24b4d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5d976446e46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d8ef5ef4b49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f8bfbcad740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BIRI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BIRI UTVIKLING AS ble etablert [år] og holder til i Hov.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1 977 794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1 185 702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295 977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−4 446 157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7 205 255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SKYDANCE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Møbelvegen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2860 Hov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935 849 306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 UTVIKLING AS</a:t>
            </a:r>
          </a:p>
        </p:txBody>
      </p:sp>
    </p:spTree>
  </p:cSld>
  <p:clrMapOvr>
    <a:masterClrMapping xmlns:a="http://schemas.openxmlformats.org/drawingml/2006/main"/>
  </p:clrMapOvr>
</p:sld>
</file>