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a23209514c4e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0c369d9bf5476a"/>
  </p:sldMasterIdLst>
  <p:sldIdLst>
    <p:sldId xmlns:r="http://schemas.openxmlformats.org/officeDocument/2006/relationships" id="256" r:id="Re4c545e600ba482a"/>
    <p:sldId xmlns:r="http://schemas.openxmlformats.org/officeDocument/2006/relationships" id="257" r:id="Rca2f32ebcab04162"/>
    <p:sldId xmlns:r="http://schemas.openxmlformats.org/officeDocument/2006/relationships" id="258" r:id="R3857bf5f1d9c4215"/>
    <p:sldId xmlns:r="http://schemas.openxmlformats.org/officeDocument/2006/relationships" id="259" r:id="R6819badf8e6c4571"/>
    <p:sldId xmlns:r="http://schemas.openxmlformats.org/officeDocument/2006/relationships" id="260" r:id="Rd77f5cee2da644cb"/>
    <p:sldId xmlns:r="http://schemas.openxmlformats.org/officeDocument/2006/relationships" id="261" r:id="Rb2de5ce869ba4a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0c369d9bf5476a" /><Relationship Type="http://schemas.openxmlformats.org/officeDocument/2006/relationships/slide" Target="/ppt/slides/slide1.xml" Id="Re4c545e600ba482a" /><Relationship Type="http://schemas.openxmlformats.org/officeDocument/2006/relationships/slide" Target="/ppt/slides/slide2.xml" Id="Rca2f32ebcab04162" /><Relationship Type="http://schemas.openxmlformats.org/officeDocument/2006/relationships/slide" Target="/ppt/slides/slide3.xml" Id="R3857bf5f1d9c4215" /><Relationship Type="http://schemas.openxmlformats.org/officeDocument/2006/relationships/slide" Target="/ppt/slides/slide4.xml" Id="R6819badf8e6c4571" /><Relationship Type="http://schemas.openxmlformats.org/officeDocument/2006/relationships/slide" Target="/ppt/slides/slide5.xml" Id="Rd77f5cee2da644cb" /><Relationship Type="http://schemas.openxmlformats.org/officeDocument/2006/relationships/slide" Target="/ppt/slides/slide6.xml" Id="Rb2de5ce869ba4a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205bfd877b45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3d70a42aac4195" /><Relationship Type="http://schemas.openxmlformats.org/officeDocument/2006/relationships/theme" Target="/ppt/slideMasters/theme/theme1.xml" Id="R05478e68b2f54b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3d70a42aac41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ee8f6ae5b4b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508c582fb40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085470dde44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601fed1cc47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8fcb88cb4445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2e9b4d83b4a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B-O TORLAND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B-O TORLAND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B-O TORLAND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B-O TORLAND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B-O TORLAND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B-O TORLAND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BERNT-OLAV TORLAND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B-O TORLAND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Hauglandsvegen 261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4346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935 848 563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B-O TORLAND AS</a:t>
            </a:r>
          </a:p>
        </p:txBody>
      </p:sp>
    </p:spTree>
  </p:cSld>
  <p:clrMapOvr>
    <a:masterClrMapping xmlns:a="http://schemas.openxmlformats.org/drawingml/2006/main"/>
  </p:clrMapOvr>
</p:sld>
</file>