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94116f9cf847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7e17f35e9f46bd"/>
  </p:sldMasterIdLst>
  <p:sldIdLst>
    <p:sldId xmlns:r="http://schemas.openxmlformats.org/officeDocument/2006/relationships" id="256" r:id="Rd77331154b8a42ed"/>
    <p:sldId xmlns:r="http://schemas.openxmlformats.org/officeDocument/2006/relationships" id="257" r:id="Re3bf5dfce3e54611"/>
    <p:sldId xmlns:r="http://schemas.openxmlformats.org/officeDocument/2006/relationships" id="258" r:id="Rce282e735cd34d88"/>
    <p:sldId xmlns:r="http://schemas.openxmlformats.org/officeDocument/2006/relationships" id="259" r:id="R1683aada32924a01"/>
    <p:sldId xmlns:r="http://schemas.openxmlformats.org/officeDocument/2006/relationships" id="260" r:id="Rc705a00493024c96"/>
    <p:sldId xmlns:r="http://schemas.openxmlformats.org/officeDocument/2006/relationships" id="261" r:id="R449632dfef7d4118"/>
    <p:sldId xmlns:r="http://schemas.openxmlformats.org/officeDocument/2006/relationships" id="262" r:id="R5c2c7fc73b2b48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7e17f35e9f46bd" /><Relationship Type="http://schemas.openxmlformats.org/officeDocument/2006/relationships/slide" Target="/ppt/slides/slide1.xml" Id="Rd77331154b8a42ed" /><Relationship Type="http://schemas.openxmlformats.org/officeDocument/2006/relationships/slide" Target="/ppt/slides/slide2.xml" Id="Re3bf5dfce3e54611" /><Relationship Type="http://schemas.openxmlformats.org/officeDocument/2006/relationships/slide" Target="/ppt/slides/slide3.xml" Id="Rce282e735cd34d88" /><Relationship Type="http://schemas.openxmlformats.org/officeDocument/2006/relationships/slide" Target="/ppt/slides/slide4.xml" Id="R1683aada32924a01" /><Relationship Type="http://schemas.openxmlformats.org/officeDocument/2006/relationships/slide" Target="/ppt/slides/slide5.xml" Id="Rc705a00493024c96" /><Relationship Type="http://schemas.openxmlformats.org/officeDocument/2006/relationships/slide" Target="/ppt/slides/slide6.xml" Id="R449632dfef7d4118" /><Relationship Type="http://schemas.openxmlformats.org/officeDocument/2006/relationships/slide" Target="/ppt/slides/slide7.xml" Id="R5c2c7fc73b2b48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228686e1044e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1fc0527fe4eb9" /><Relationship Type="http://schemas.openxmlformats.org/officeDocument/2006/relationships/theme" Target="/ppt/slideMasters/theme/theme1.xml" Id="R19114b028b4647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c1fc0527fe4e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a096a870b45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d11bf974146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525f773d145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064f9b02b4f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b33743aae46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0e5b3801f48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1031fd43d4c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ÅSHEIM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ÅSHEIM AS ble etablert [år] og holder til i Songe.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220 989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INGEBORG SUNDSDAL STEINSRUD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STEINSRUD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Lindlandsveien 226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4909 Songe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935 842 840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ÅSHEIM AS</a:t>
            </a:r>
          </a:p>
        </p:txBody>
      </p:sp>
    </p:spTree>
  </p:cSld>
  <p:clrMapOvr>
    <a:masterClrMapping xmlns:a="http://schemas.openxmlformats.org/drawingml/2006/main"/>
  </p:clrMapOvr>
</p:sld>
</file>