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89f6518aab4f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e52ed8c7345cd"/>
  </p:sldMasterIdLst>
  <p:sldIdLst>
    <p:sldId xmlns:r="http://schemas.openxmlformats.org/officeDocument/2006/relationships" id="256" r:id="Rcdcc3fa5588c45aa"/>
    <p:sldId xmlns:r="http://schemas.openxmlformats.org/officeDocument/2006/relationships" id="257" r:id="Rcba8e799bb0640f0"/>
    <p:sldId xmlns:r="http://schemas.openxmlformats.org/officeDocument/2006/relationships" id="258" r:id="R2bd5212215b14b9c"/>
    <p:sldId xmlns:r="http://schemas.openxmlformats.org/officeDocument/2006/relationships" id="259" r:id="Ra9b8261b86bc4657"/>
    <p:sldId xmlns:r="http://schemas.openxmlformats.org/officeDocument/2006/relationships" id="260" r:id="R8a860d13273f4768"/>
    <p:sldId xmlns:r="http://schemas.openxmlformats.org/officeDocument/2006/relationships" id="261" r:id="R8a07586ad19a45b3"/>
    <p:sldId xmlns:r="http://schemas.openxmlformats.org/officeDocument/2006/relationships" id="262" r:id="R5b4b6eb38e9a44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e52ed8c7345cd" /><Relationship Type="http://schemas.openxmlformats.org/officeDocument/2006/relationships/slide" Target="/ppt/slides/slide1.xml" Id="Rcdcc3fa5588c45aa" /><Relationship Type="http://schemas.openxmlformats.org/officeDocument/2006/relationships/slide" Target="/ppt/slides/slide2.xml" Id="Rcba8e799bb0640f0" /><Relationship Type="http://schemas.openxmlformats.org/officeDocument/2006/relationships/slide" Target="/ppt/slides/slide3.xml" Id="R2bd5212215b14b9c" /><Relationship Type="http://schemas.openxmlformats.org/officeDocument/2006/relationships/slide" Target="/ppt/slides/slide4.xml" Id="Ra9b8261b86bc4657" /><Relationship Type="http://schemas.openxmlformats.org/officeDocument/2006/relationships/slide" Target="/ppt/slides/slide5.xml" Id="R8a860d13273f4768" /><Relationship Type="http://schemas.openxmlformats.org/officeDocument/2006/relationships/slide" Target="/ppt/slides/slide6.xml" Id="R8a07586ad19a45b3" /><Relationship Type="http://schemas.openxmlformats.org/officeDocument/2006/relationships/slide" Target="/ppt/slides/slide7.xml" Id="R5b4b6eb38e9a44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954c54fed48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1206031c24856" /><Relationship Type="http://schemas.openxmlformats.org/officeDocument/2006/relationships/theme" Target="/ppt/slideMasters/theme/theme1.xml" Id="R773c60cda9694f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61206031c248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df14363ab41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be02b278440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53782cdbc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65795234f42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976547deb49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b78a32eb546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cb58bafea4f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MÆRO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MÆRO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847 330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847 330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MÆLEN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Fossegrenda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935 836 549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MÆRO HOLDING AS</a:t>
            </a:r>
          </a:p>
        </p:txBody>
      </p:sp>
    </p:spTree>
  </p:cSld>
  <p:clrMapOvr>
    <a:masterClrMapping xmlns:a="http://schemas.openxmlformats.org/drawingml/2006/main"/>
  </p:clrMapOvr>
</p:sld>
</file>