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9fe011bd7845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3802565a014498"/>
  </p:sldMasterIdLst>
  <p:sldIdLst>
    <p:sldId xmlns:r="http://schemas.openxmlformats.org/officeDocument/2006/relationships" id="256" r:id="Rf761ad3cfe764b5b"/>
    <p:sldId xmlns:r="http://schemas.openxmlformats.org/officeDocument/2006/relationships" id="257" r:id="R3cb2585484a8457f"/>
    <p:sldId xmlns:r="http://schemas.openxmlformats.org/officeDocument/2006/relationships" id="258" r:id="Rb373bfb358134f0f"/>
    <p:sldId xmlns:r="http://schemas.openxmlformats.org/officeDocument/2006/relationships" id="259" r:id="Rb1d21cd328844ecb"/>
    <p:sldId xmlns:r="http://schemas.openxmlformats.org/officeDocument/2006/relationships" id="260" r:id="R622972a73b98453a"/>
    <p:sldId xmlns:r="http://schemas.openxmlformats.org/officeDocument/2006/relationships" id="261" r:id="R9ffaaf41462e4eb8"/>
    <p:sldId xmlns:r="http://schemas.openxmlformats.org/officeDocument/2006/relationships" id="262" r:id="Rdd42416e274d47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3802565a014498" /><Relationship Type="http://schemas.openxmlformats.org/officeDocument/2006/relationships/slide" Target="/ppt/slides/slide1.xml" Id="Rf761ad3cfe764b5b" /><Relationship Type="http://schemas.openxmlformats.org/officeDocument/2006/relationships/slide" Target="/ppt/slides/slide2.xml" Id="R3cb2585484a8457f" /><Relationship Type="http://schemas.openxmlformats.org/officeDocument/2006/relationships/slide" Target="/ppt/slides/slide3.xml" Id="Rb373bfb358134f0f" /><Relationship Type="http://schemas.openxmlformats.org/officeDocument/2006/relationships/slide" Target="/ppt/slides/slide4.xml" Id="Rb1d21cd328844ecb" /><Relationship Type="http://schemas.openxmlformats.org/officeDocument/2006/relationships/slide" Target="/ppt/slides/slide5.xml" Id="R622972a73b98453a" /><Relationship Type="http://schemas.openxmlformats.org/officeDocument/2006/relationships/slide" Target="/ppt/slides/slide6.xml" Id="R9ffaaf41462e4eb8" /><Relationship Type="http://schemas.openxmlformats.org/officeDocument/2006/relationships/slide" Target="/ppt/slides/slide7.xml" Id="Rdd42416e274d47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9c639ee424e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398139b1544a9" /><Relationship Type="http://schemas.openxmlformats.org/officeDocument/2006/relationships/theme" Target="/ppt/slideMasters/theme/theme1.xml" Id="Rd238b29d4aaa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7398139b1544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b74f5beba4c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072fde99e40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8f42e381a4b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d002b4f8640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12fe6f33141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10917b1c54b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2eea834414e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GLØMME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GLØMME HOLDING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GLØMME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Hilsenveien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935 834 546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 HOLDING AS</a:t>
            </a:r>
          </a:p>
        </p:txBody>
      </p:sp>
    </p:spTree>
  </p:cSld>
  <p:clrMapOvr>
    <a:masterClrMapping xmlns:a="http://schemas.openxmlformats.org/drawingml/2006/main"/>
  </p:clrMapOvr>
</p:sld>
</file>