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010726b709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0d9cfe99ac4ab5"/>
  </p:sldMasterIdLst>
  <p:sldIdLst>
    <p:sldId xmlns:r="http://schemas.openxmlformats.org/officeDocument/2006/relationships" id="256" r:id="R30cad6e44322479d"/>
    <p:sldId xmlns:r="http://schemas.openxmlformats.org/officeDocument/2006/relationships" id="257" r:id="R63741893efed48ea"/>
    <p:sldId xmlns:r="http://schemas.openxmlformats.org/officeDocument/2006/relationships" id="258" r:id="Ra95892e232904f08"/>
    <p:sldId xmlns:r="http://schemas.openxmlformats.org/officeDocument/2006/relationships" id="259" r:id="R589eabc625a54e3b"/>
    <p:sldId xmlns:r="http://schemas.openxmlformats.org/officeDocument/2006/relationships" id="260" r:id="R8d894e5ec92f46e6"/>
    <p:sldId xmlns:r="http://schemas.openxmlformats.org/officeDocument/2006/relationships" id="261" r:id="Re74aac7fed8c49b5"/>
    <p:sldId xmlns:r="http://schemas.openxmlformats.org/officeDocument/2006/relationships" id="262" r:id="Rd031d8c3185b4a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d9cfe99ac4ab5" /><Relationship Type="http://schemas.openxmlformats.org/officeDocument/2006/relationships/slide" Target="/ppt/slides/slide1.xml" Id="R30cad6e44322479d" /><Relationship Type="http://schemas.openxmlformats.org/officeDocument/2006/relationships/slide" Target="/ppt/slides/slide2.xml" Id="R63741893efed48ea" /><Relationship Type="http://schemas.openxmlformats.org/officeDocument/2006/relationships/slide" Target="/ppt/slides/slide3.xml" Id="Ra95892e232904f08" /><Relationship Type="http://schemas.openxmlformats.org/officeDocument/2006/relationships/slide" Target="/ppt/slides/slide4.xml" Id="R589eabc625a54e3b" /><Relationship Type="http://schemas.openxmlformats.org/officeDocument/2006/relationships/slide" Target="/ppt/slides/slide5.xml" Id="R8d894e5ec92f46e6" /><Relationship Type="http://schemas.openxmlformats.org/officeDocument/2006/relationships/slide" Target="/ppt/slides/slide6.xml" Id="Re74aac7fed8c49b5" /><Relationship Type="http://schemas.openxmlformats.org/officeDocument/2006/relationships/slide" Target="/ppt/slides/slide7.xml" Id="Rd031d8c3185b4a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140fab90d4c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fed11aeb942f6" /><Relationship Type="http://schemas.openxmlformats.org/officeDocument/2006/relationships/theme" Target="/ppt/slideMasters/theme/theme1.xml" Id="Rd4ceef3e10ac41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ffed11aeb942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e0c56a986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c3b68f9b845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7516a802446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a700d3b6640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5f0bc0f8b4a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6bf625d954b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f126850804d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JHAHOLDING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JHAHOLDING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502 165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JAN-HALVARD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Stakkestadvegen 273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935 830 648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JHAHOLDING AS</a:t>
            </a:r>
          </a:p>
        </p:txBody>
      </p:sp>
    </p:spTree>
  </p:cSld>
  <p:clrMapOvr>
    <a:masterClrMapping xmlns:a="http://schemas.openxmlformats.org/drawingml/2006/main"/>
  </p:clrMapOvr>
</p:sld>
</file>