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ef4771446d45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efc4c404d448b8"/>
  </p:sldMasterIdLst>
  <p:sldIdLst>
    <p:sldId xmlns:r="http://schemas.openxmlformats.org/officeDocument/2006/relationships" id="256" r:id="R262e482936a64778"/>
    <p:sldId xmlns:r="http://schemas.openxmlformats.org/officeDocument/2006/relationships" id="257" r:id="R6764b2d55372414a"/>
    <p:sldId xmlns:r="http://schemas.openxmlformats.org/officeDocument/2006/relationships" id="258" r:id="Rc28cc4171b4746ab"/>
    <p:sldId xmlns:r="http://schemas.openxmlformats.org/officeDocument/2006/relationships" id="259" r:id="R091bdd766b3240d6"/>
    <p:sldId xmlns:r="http://schemas.openxmlformats.org/officeDocument/2006/relationships" id="260" r:id="R2d75f11fd8f84b8f"/>
    <p:sldId xmlns:r="http://schemas.openxmlformats.org/officeDocument/2006/relationships" id="261" r:id="Rd8f726c9865c437f"/>
    <p:sldId xmlns:r="http://schemas.openxmlformats.org/officeDocument/2006/relationships" id="262" r:id="Rc730d9561fd04a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efc4c404d448b8" /><Relationship Type="http://schemas.openxmlformats.org/officeDocument/2006/relationships/slide" Target="/ppt/slides/slide1.xml" Id="R262e482936a64778" /><Relationship Type="http://schemas.openxmlformats.org/officeDocument/2006/relationships/slide" Target="/ppt/slides/slide2.xml" Id="R6764b2d55372414a" /><Relationship Type="http://schemas.openxmlformats.org/officeDocument/2006/relationships/slide" Target="/ppt/slides/slide3.xml" Id="Rc28cc4171b4746ab" /><Relationship Type="http://schemas.openxmlformats.org/officeDocument/2006/relationships/slide" Target="/ppt/slides/slide4.xml" Id="R091bdd766b3240d6" /><Relationship Type="http://schemas.openxmlformats.org/officeDocument/2006/relationships/slide" Target="/ppt/slides/slide5.xml" Id="R2d75f11fd8f84b8f" /><Relationship Type="http://schemas.openxmlformats.org/officeDocument/2006/relationships/slide" Target="/ppt/slides/slide6.xml" Id="Rd8f726c9865c437f" /><Relationship Type="http://schemas.openxmlformats.org/officeDocument/2006/relationships/slide" Target="/ppt/slides/slide7.xml" Id="Rc730d9561fd04a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e2a9b56d5a4c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07580c06f54466" /><Relationship Type="http://schemas.openxmlformats.org/officeDocument/2006/relationships/theme" Target="/ppt/slideMasters/theme/theme1.xml" Id="Ra7c6448973d54f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07580c06f544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adb50562004f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142b7d326f4c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87bc41ae3246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2e70fd724546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72d714a93649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79224c53c74cc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fb452598b4c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MOKKA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MOKKA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MOKKA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MOKKA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MOKKA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MOKKA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1 458 605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1 895 239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MOKKA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JANNE MONIKA DAMÅS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MOKKA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Tronstads veg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935 828 554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MOKKA AS</a:t>
            </a:r>
          </a:p>
        </p:txBody>
      </p:sp>
    </p:spTree>
  </p:cSld>
  <p:clrMapOvr>
    <a:masterClrMapping xmlns:a="http://schemas.openxmlformats.org/drawingml/2006/main"/>
  </p:clrMapOvr>
</p:sld>
</file>