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d8cb02e8184d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c260b518544ceb"/>
  </p:sldMasterIdLst>
  <p:sldIdLst>
    <p:sldId xmlns:r="http://schemas.openxmlformats.org/officeDocument/2006/relationships" id="256" r:id="R47ddf0705d134b38"/>
    <p:sldId xmlns:r="http://schemas.openxmlformats.org/officeDocument/2006/relationships" id="257" r:id="R921b657fc4cc44f3"/>
    <p:sldId xmlns:r="http://schemas.openxmlformats.org/officeDocument/2006/relationships" id="258" r:id="R7f3b50d834114ac7"/>
    <p:sldId xmlns:r="http://schemas.openxmlformats.org/officeDocument/2006/relationships" id="259" r:id="Reb158771d9a0497e"/>
    <p:sldId xmlns:r="http://schemas.openxmlformats.org/officeDocument/2006/relationships" id="260" r:id="Rf4194e4176934ec5"/>
    <p:sldId xmlns:r="http://schemas.openxmlformats.org/officeDocument/2006/relationships" id="261" r:id="Rb4ad0f826aeb4a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c260b518544ceb" /><Relationship Type="http://schemas.openxmlformats.org/officeDocument/2006/relationships/slide" Target="/ppt/slides/slide1.xml" Id="R47ddf0705d134b38" /><Relationship Type="http://schemas.openxmlformats.org/officeDocument/2006/relationships/slide" Target="/ppt/slides/slide2.xml" Id="R921b657fc4cc44f3" /><Relationship Type="http://schemas.openxmlformats.org/officeDocument/2006/relationships/slide" Target="/ppt/slides/slide3.xml" Id="R7f3b50d834114ac7" /><Relationship Type="http://schemas.openxmlformats.org/officeDocument/2006/relationships/slide" Target="/ppt/slides/slide4.xml" Id="Reb158771d9a0497e" /><Relationship Type="http://schemas.openxmlformats.org/officeDocument/2006/relationships/slide" Target="/ppt/slides/slide5.xml" Id="Rf4194e4176934ec5" /><Relationship Type="http://schemas.openxmlformats.org/officeDocument/2006/relationships/slide" Target="/ppt/slides/slide6.xml" Id="Rb4ad0f826aeb4a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91ac12b88542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f258ac7914024" /><Relationship Type="http://schemas.openxmlformats.org/officeDocument/2006/relationships/theme" Target="/ppt/slideMasters/theme/theme1.xml" Id="Re3f0dfe6b41b4c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8f258ac79140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e098ac4c34e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9a6cc478441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460afd43f44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fa11b167043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43a73026440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1182023404c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NDW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NDW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NDW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NDW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NDW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NDW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NDW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NDW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935 825 911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NDW HOLDING AS</a:t>
            </a:r>
          </a:p>
        </p:txBody>
      </p:sp>
    </p:spTree>
  </p:cSld>
  <p:clrMapOvr>
    <a:masterClrMapping xmlns:a="http://schemas.openxmlformats.org/drawingml/2006/main"/>
  </p:clrMapOvr>
</p:sld>
</file>