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49d9954c284c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16821dc9c74d4b"/>
  </p:sldMasterIdLst>
  <p:sldIdLst>
    <p:sldId xmlns:r="http://schemas.openxmlformats.org/officeDocument/2006/relationships" id="256" r:id="Re5266a8fc72d4d58"/>
    <p:sldId xmlns:r="http://schemas.openxmlformats.org/officeDocument/2006/relationships" id="257" r:id="R637d323c0aa64331"/>
    <p:sldId xmlns:r="http://schemas.openxmlformats.org/officeDocument/2006/relationships" id="258" r:id="R3abc769568c74546"/>
    <p:sldId xmlns:r="http://schemas.openxmlformats.org/officeDocument/2006/relationships" id="259" r:id="R34caa8fa4a4441e7"/>
    <p:sldId xmlns:r="http://schemas.openxmlformats.org/officeDocument/2006/relationships" id="260" r:id="R6ad8d381da7640ac"/>
    <p:sldId xmlns:r="http://schemas.openxmlformats.org/officeDocument/2006/relationships" id="261" r:id="R03231731436342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16821dc9c74d4b" /><Relationship Type="http://schemas.openxmlformats.org/officeDocument/2006/relationships/slide" Target="/ppt/slides/slide1.xml" Id="Re5266a8fc72d4d58" /><Relationship Type="http://schemas.openxmlformats.org/officeDocument/2006/relationships/slide" Target="/ppt/slides/slide2.xml" Id="R637d323c0aa64331" /><Relationship Type="http://schemas.openxmlformats.org/officeDocument/2006/relationships/slide" Target="/ppt/slides/slide3.xml" Id="R3abc769568c74546" /><Relationship Type="http://schemas.openxmlformats.org/officeDocument/2006/relationships/slide" Target="/ppt/slides/slide4.xml" Id="R34caa8fa4a4441e7" /><Relationship Type="http://schemas.openxmlformats.org/officeDocument/2006/relationships/slide" Target="/ppt/slides/slide5.xml" Id="R6ad8d381da7640ac" /><Relationship Type="http://schemas.openxmlformats.org/officeDocument/2006/relationships/slide" Target="/ppt/slides/slide6.xml" Id="R03231731436342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4b0f14f29a49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d17cb25ba04605" /><Relationship Type="http://schemas.openxmlformats.org/officeDocument/2006/relationships/theme" Target="/ppt/slideMasters/theme/theme1.xml" Id="Rcd1f57e1094a47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d17cb25ba046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6d52e4e2c24f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fca0836b6445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052d2e1b674e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f2fb7858c343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d9f1f68bf84d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34064afd694e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E-HAGEN-HOLDING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E-HAGEN-HOLDING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E-HAGEN-HOLDING AS ble etablert [år] og holder til i Rendalen.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E-HAGEN-HOLDING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E-HAGEN-HOLDING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E-HAGEN-HOLDING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HAGEN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E-HAGEN-HOLDING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Lomnessjøen øst 573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2485 Rendalen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935 814 189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E-HAGEN-HOLDING AS</a:t>
            </a:r>
          </a:p>
        </p:txBody>
      </p:sp>
    </p:spTree>
  </p:cSld>
  <p:clrMapOvr>
    <a:masterClrMapping xmlns:a="http://schemas.openxmlformats.org/drawingml/2006/main"/>
  </p:clrMapOvr>
</p:sld>
</file>