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b50716db9b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46cbdb1bb74824"/>
  </p:sldMasterIdLst>
  <p:sldIdLst>
    <p:sldId xmlns:r="http://schemas.openxmlformats.org/officeDocument/2006/relationships" id="256" r:id="R34b55ee1e1c8469f"/>
    <p:sldId xmlns:r="http://schemas.openxmlformats.org/officeDocument/2006/relationships" id="257" r:id="Rcca477aa31fa4f31"/>
    <p:sldId xmlns:r="http://schemas.openxmlformats.org/officeDocument/2006/relationships" id="258" r:id="R2fd4ce6e9ba94277"/>
    <p:sldId xmlns:r="http://schemas.openxmlformats.org/officeDocument/2006/relationships" id="259" r:id="R8e49908e3750479a"/>
    <p:sldId xmlns:r="http://schemas.openxmlformats.org/officeDocument/2006/relationships" id="260" r:id="Rff52430571234638"/>
    <p:sldId xmlns:r="http://schemas.openxmlformats.org/officeDocument/2006/relationships" id="261" r:id="R9e2cb6cfe6784e3b"/>
    <p:sldId xmlns:r="http://schemas.openxmlformats.org/officeDocument/2006/relationships" id="262" r:id="Rfdb1acadc71249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6cbdb1bb74824" /><Relationship Type="http://schemas.openxmlformats.org/officeDocument/2006/relationships/slide" Target="/ppt/slides/slide1.xml" Id="R34b55ee1e1c8469f" /><Relationship Type="http://schemas.openxmlformats.org/officeDocument/2006/relationships/slide" Target="/ppt/slides/slide2.xml" Id="Rcca477aa31fa4f31" /><Relationship Type="http://schemas.openxmlformats.org/officeDocument/2006/relationships/slide" Target="/ppt/slides/slide3.xml" Id="R2fd4ce6e9ba94277" /><Relationship Type="http://schemas.openxmlformats.org/officeDocument/2006/relationships/slide" Target="/ppt/slides/slide4.xml" Id="R8e49908e3750479a" /><Relationship Type="http://schemas.openxmlformats.org/officeDocument/2006/relationships/slide" Target="/ppt/slides/slide5.xml" Id="Rff52430571234638" /><Relationship Type="http://schemas.openxmlformats.org/officeDocument/2006/relationships/slide" Target="/ppt/slides/slide6.xml" Id="R9e2cb6cfe6784e3b" /><Relationship Type="http://schemas.openxmlformats.org/officeDocument/2006/relationships/slide" Target="/ppt/slides/slide7.xml" Id="Rfdb1acadc71249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d8005e8ec45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35011d8014104" /><Relationship Type="http://schemas.openxmlformats.org/officeDocument/2006/relationships/theme" Target="/ppt/slideMasters/theme/theme1.xml" Id="Rb61fb7caff1241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035011d80141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ef0afe4094a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62be004314b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358684aab49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36a97af33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56cdba64341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74918d36a40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a4311135447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CMT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1 157 266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471 835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TØRRESEN JENSEN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TANGLØKKEN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CARLOS CASTANEDA URTECHO  –  16,6 %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Tromsøgata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935 807 115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CMT BYGG AS</a:t>
            </a:r>
          </a:p>
        </p:txBody>
      </p:sp>
    </p:spTree>
  </p:cSld>
  <p:clrMapOvr>
    <a:masterClrMapping xmlns:a="http://schemas.openxmlformats.org/drawingml/2006/main"/>
  </p:clrMapOvr>
</p:sld>
</file>