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05b2b1d0646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c3b766e5c6475a"/>
  </p:sldMasterIdLst>
  <p:sldIdLst>
    <p:sldId xmlns:r="http://schemas.openxmlformats.org/officeDocument/2006/relationships" id="256" r:id="R8defc4d02ce34fc3"/>
    <p:sldId xmlns:r="http://schemas.openxmlformats.org/officeDocument/2006/relationships" id="257" r:id="R05be9c8866754b08"/>
    <p:sldId xmlns:r="http://schemas.openxmlformats.org/officeDocument/2006/relationships" id="258" r:id="R99e73b258a4d4c18"/>
    <p:sldId xmlns:r="http://schemas.openxmlformats.org/officeDocument/2006/relationships" id="259" r:id="R6b888427bcb34bf3"/>
    <p:sldId xmlns:r="http://schemas.openxmlformats.org/officeDocument/2006/relationships" id="260" r:id="R1cd26456b3594bca"/>
    <p:sldId xmlns:r="http://schemas.openxmlformats.org/officeDocument/2006/relationships" id="261" r:id="Rc0e7a098a52444ca"/>
    <p:sldId xmlns:r="http://schemas.openxmlformats.org/officeDocument/2006/relationships" id="262" r:id="R4c11d9ad492a44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3b766e5c6475a" /><Relationship Type="http://schemas.openxmlformats.org/officeDocument/2006/relationships/slide" Target="/ppt/slides/slide1.xml" Id="R8defc4d02ce34fc3" /><Relationship Type="http://schemas.openxmlformats.org/officeDocument/2006/relationships/slide" Target="/ppt/slides/slide2.xml" Id="R05be9c8866754b08" /><Relationship Type="http://schemas.openxmlformats.org/officeDocument/2006/relationships/slide" Target="/ppt/slides/slide3.xml" Id="R99e73b258a4d4c18" /><Relationship Type="http://schemas.openxmlformats.org/officeDocument/2006/relationships/slide" Target="/ppt/slides/slide4.xml" Id="R6b888427bcb34bf3" /><Relationship Type="http://schemas.openxmlformats.org/officeDocument/2006/relationships/slide" Target="/ppt/slides/slide5.xml" Id="R1cd26456b3594bca" /><Relationship Type="http://schemas.openxmlformats.org/officeDocument/2006/relationships/slide" Target="/ppt/slides/slide6.xml" Id="Rc0e7a098a52444ca" /><Relationship Type="http://schemas.openxmlformats.org/officeDocument/2006/relationships/slide" Target="/ppt/slides/slide7.xml" Id="R4c11d9ad492a44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0c07d89d043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8651f54364775" /><Relationship Type="http://schemas.openxmlformats.org/officeDocument/2006/relationships/theme" Target="/ppt/slideMasters/theme/theme1.xml" Id="R33b2a390d67d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88651f543647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c0913cd7d40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6190875cb4d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31ba3bc864f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57ebc0008543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67f6824d647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17146facf4a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6ef224b41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DONAR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DONAR HOLDING AS ble etablert [år] og holder til i Blomsterdalen.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−20 973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260 793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2 853 387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2 857 558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MEYER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Donar AS, Espehaugen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5258 Blomsterdalen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935 798 957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DONAR HOLDING AS</a:t>
            </a:r>
          </a:p>
        </p:txBody>
      </p:sp>
    </p:spTree>
  </p:cSld>
  <p:clrMapOvr>
    <a:masterClrMapping xmlns:a="http://schemas.openxmlformats.org/drawingml/2006/main"/>
  </p:clrMapOvr>
</p:sld>
</file>