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be8d286ed45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e74145a384f39"/>
  </p:sldMasterIdLst>
  <p:sldIdLst>
    <p:sldId xmlns:r="http://schemas.openxmlformats.org/officeDocument/2006/relationships" id="256" r:id="R3c9c04751f3e4c02"/>
    <p:sldId xmlns:r="http://schemas.openxmlformats.org/officeDocument/2006/relationships" id="257" r:id="Rff1cf57fd5ba470d"/>
    <p:sldId xmlns:r="http://schemas.openxmlformats.org/officeDocument/2006/relationships" id="258" r:id="Rd165cbc7afaf48a6"/>
    <p:sldId xmlns:r="http://schemas.openxmlformats.org/officeDocument/2006/relationships" id="259" r:id="R67df1ad16b4749cd"/>
    <p:sldId xmlns:r="http://schemas.openxmlformats.org/officeDocument/2006/relationships" id="260" r:id="Ra081aa80eaea4383"/>
    <p:sldId xmlns:r="http://schemas.openxmlformats.org/officeDocument/2006/relationships" id="261" r:id="R1c8e7e8149054cd5"/>
    <p:sldId xmlns:r="http://schemas.openxmlformats.org/officeDocument/2006/relationships" id="262" r:id="Rf7c655f9bf0d44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e74145a384f39" /><Relationship Type="http://schemas.openxmlformats.org/officeDocument/2006/relationships/slide" Target="/ppt/slides/slide1.xml" Id="R3c9c04751f3e4c02" /><Relationship Type="http://schemas.openxmlformats.org/officeDocument/2006/relationships/slide" Target="/ppt/slides/slide2.xml" Id="Rff1cf57fd5ba470d" /><Relationship Type="http://schemas.openxmlformats.org/officeDocument/2006/relationships/slide" Target="/ppt/slides/slide3.xml" Id="Rd165cbc7afaf48a6" /><Relationship Type="http://schemas.openxmlformats.org/officeDocument/2006/relationships/slide" Target="/ppt/slides/slide4.xml" Id="R67df1ad16b4749cd" /><Relationship Type="http://schemas.openxmlformats.org/officeDocument/2006/relationships/slide" Target="/ppt/slides/slide5.xml" Id="Ra081aa80eaea4383" /><Relationship Type="http://schemas.openxmlformats.org/officeDocument/2006/relationships/slide" Target="/ppt/slides/slide6.xml" Id="R1c8e7e8149054cd5" /><Relationship Type="http://schemas.openxmlformats.org/officeDocument/2006/relationships/slide" Target="/ppt/slides/slide7.xml" Id="Rf7c655f9bf0d44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3bcf3ddae41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e4d50b78b4509" /><Relationship Type="http://schemas.openxmlformats.org/officeDocument/2006/relationships/theme" Target="/ppt/slideMasters/theme/theme1.xml" Id="R5389f6f0bd2c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2e4d50b78b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00ae199dc4b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0232b7b9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43589ddab4c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36c01ad43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5752f23064b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cd159044342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9f75348f34a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URANOSTIND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1 810 869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THERESE BIRKELAND TRÆDAL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Lene Therese Birkeland Trædal, Liveien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