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23625f38d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9e55263374cc6"/>
  </p:sldMasterIdLst>
  <p:sldIdLst>
    <p:sldId xmlns:r="http://schemas.openxmlformats.org/officeDocument/2006/relationships" id="256" r:id="R9871fafd61914cf9"/>
    <p:sldId xmlns:r="http://schemas.openxmlformats.org/officeDocument/2006/relationships" id="257" r:id="R1147cb36c50b4a4a"/>
    <p:sldId xmlns:r="http://schemas.openxmlformats.org/officeDocument/2006/relationships" id="258" r:id="R2db19f9e76ef4cca"/>
    <p:sldId xmlns:r="http://schemas.openxmlformats.org/officeDocument/2006/relationships" id="259" r:id="R461be622a11049d7"/>
    <p:sldId xmlns:r="http://schemas.openxmlformats.org/officeDocument/2006/relationships" id="260" r:id="R674fda8a0d2d470b"/>
    <p:sldId xmlns:r="http://schemas.openxmlformats.org/officeDocument/2006/relationships" id="261" r:id="R9637e8ea69b54779"/>
    <p:sldId xmlns:r="http://schemas.openxmlformats.org/officeDocument/2006/relationships" id="262" r:id="Rdeed10f8730849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9e55263374cc6" /><Relationship Type="http://schemas.openxmlformats.org/officeDocument/2006/relationships/slide" Target="/ppt/slides/slide1.xml" Id="R9871fafd61914cf9" /><Relationship Type="http://schemas.openxmlformats.org/officeDocument/2006/relationships/slide" Target="/ppt/slides/slide2.xml" Id="R1147cb36c50b4a4a" /><Relationship Type="http://schemas.openxmlformats.org/officeDocument/2006/relationships/slide" Target="/ppt/slides/slide3.xml" Id="R2db19f9e76ef4cca" /><Relationship Type="http://schemas.openxmlformats.org/officeDocument/2006/relationships/slide" Target="/ppt/slides/slide4.xml" Id="R461be622a11049d7" /><Relationship Type="http://schemas.openxmlformats.org/officeDocument/2006/relationships/slide" Target="/ppt/slides/slide5.xml" Id="R674fda8a0d2d470b" /><Relationship Type="http://schemas.openxmlformats.org/officeDocument/2006/relationships/slide" Target="/ppt/slides/slide6.xml" Id="R9637e8ea69b54779" /><Relationship Type="http://schemas.openxmlformats.org/officeDocument/2006/relationships/slide" Target="/ppt/slides/slide7.xml" Id="Rdeed10f8730849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d31ddeea9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38592339465c" /><Relationship Type="http://schemas.openxmlformats.org/officeDocument/2006/relationships/theme" Target="/ppt/slideMasters/theme/theme1.xml" Id="Rafdcb3b64b88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1538592339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4b4481fbb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018a10ccb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312c00f2e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71eaea2e4b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0aff6394e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c04f1eb67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fc82a4d90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HOGRI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HOGRI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HØVISKELAND GRINDVIK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REKSTEN HORGEN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935 787 882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HOGRI INVEST AS</a:t>
            </a:r>
          </a:p>
        </p:txBody>
      </p:sp>
    </p:spTree>
  </p:cSld>
  <p:clrMapOvr>
    <a:masterClrMapping xmlns:a="http://schemas.openxmlformats.org/drawingml/2006/main"/>
  </p:clrMapOvr>
</p:sld>
</file>