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c49939aef7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af608175d547f8"/>
  </p:sldMasterIdLst>
  <p:sldIdLst>
    <p:sldId xmlns:r="http://schemas.openxmlformats.org/officeDocument/2006/relationships" id="256" r:id="Rdea2904b82734aff"/>
    <p:sldId xmlns:r="http://schemas.openxmlformats.org/officeDocument/2006/relationships" id="257" r:id="Re768ea6d6012420f"/>
    <p:sldId xmlns:r="http://schemas.openxmlformats.org/officeDocument/2006/relationships" id="258" r:id="Rf928e51a841d4177"/>
    <p:sldId xmlns:r="http://schemas.openxmlformats.org/officeDocument/2006/relationships" id="259" r:id="R2b8869d5b3194c0d"/>
    <p:sldId xmlns:r="http://schemas.openxmlformats.org/officeDocument/2006/relationships" id="260" r:id="R83035cb1a2894b4d"/>
    <p:sldId xmlns:r="http://schemas.openxmlformats.org/officeDocument/2006/relationships" id="261" r:id="R85d05d4a316b40ef"/>
    <p:sldId xmlns:r="http://schemas.openxmlformats.org/officeDocument/2006/relationships" id="262" r:id="Rccc42707264c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f608175d547f8" /><Relationship Type="http://schemas.openxmlformats.org/officeDocument/2006/relationships/slide" Target="/ppt/slides/slide1.xml" Id="Rdea2904b82734aff" /><Relationship Type="http://schemas.openxmlformats.org/officeDocument/2006/relationships/slide" Target="/ppt/slides/slide2.xml" Id="Re768ea6d6012420f" /><Relationship Type="http://schemas.openxmlformats.org/officeDocument/2006/relationships/slide" Target="/ppt/slides/slide3.xml" Id="Rf928e51a841d4177" /><Relationship Type="http://schemas.openxmlformats.org/officeDocument/2006/relationships/slide" Target="/ppt/slides/slide4.xml" Id="R2b8869d5b3194c0d" /><Relationship Type="http://schemas.openxmlformats.org/officeDocument/2006/relationships/slide" Target="/ppt/slides/slide5.xml" Id="R83035cb1a2894b4d" /><Relationship Type="http://schemas.openxmlformats.org/officeDocument/2006/relationships/slide" Target="/ppt/slides/slide6.xml" Id="R85d05d4a316b40ef" /><Relationship Type="http://schemas.openxmlformats.org/officeDocument/2006/relationships/slide" Target="/ppt/slides/slide7.xml" Id="Rccc42707264c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4dd4496a6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e197a13ee46a0" /><Relationship Type="http://schemas.openxmlformats.org/officeDocument/2006/relationships/theme" Target="/ppt/slideMasters/theme/theme1.xml" Id="Rb0098b483773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7e197a13ee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8201e56bc44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9bb490b01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182ac8a7a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ed5fc24fc40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8d7c10f29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50ee748fe46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e2f844ed7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AUTOHUSET BØ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AUTOHUSET BØ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7 618 757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Gvarvvegen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3801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treslandbilskade@msn.com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935 768 950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AUTOHUSET BØ AS</a:t>
            </a:r>
          </a:p>
        </p:txBody>
      </p:sp>
    </p:spTree>
  </p:cSld>
  <p:clrMapOvr>
    <a:masterClrMapping xmlns:a="http://schemas.openxmlformats.org/drawingml/2006/main"/>
  </p:clrMapOvr>
</p:sld>
</file>