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d431c298c44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19634c8ed447af"/>
  </p:sldMasterIdLst>
  <p:sldIdLst>
    <p:sldId xmlns:r="http://schemas.openxmlformats.org/officeDocument/2006/relationships" id="256" r:id="R80510971162940ef"/>
    <p:sldId xmlns:r="http://schemas.openxmlformats.org/officeDocument/2006/relationships" id="257" r:id="R85ccfba79e9e4cab"/>
    <p:sldId xmlns:r="http://schemas.openxmlformats.org/officeDocument/2006/relationships" id="258" r:id="R8cff7037d1214fc1"/>
    <p:sldId xmlns:r="http://schemas.openxmlformats.org/officeDocument/2006/relationships" id="259" r:id="R53e42ce6f5e84791"/>
    <p:sldId xmlns:r="http://schemas.openxmlformats.org/officeDocument/2006/relationships" id="260" r:id="Ra5fba310d35d4c88"/>
    <p:sldId xmlns:r="http://schemas.openxmlformats.org/officeDocument/2006/relationships" id="261" r:id="Rd476e3fde99343aa"/>
    <p:sldId xmlns:r="http://schemas.openxmlformats.org/officeDocument/2006/relationships" id="262" r:id="R698b77bc60f54b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9634c8ed447af" /><Relationship Type="http://schemas.openxmlformats.org/officeDocument/2006/relationships/slide" Target="/ppt/slides/slide1.xml" Id="R80510971162940ef" /><Relationship Type="http://schemas.openxmlformats.org/officeDocument/2006/relationships/slide" Target="/ppt/slides/slide2.xml" Id="R85ccfba79e9e4cab" /><Relationship Type="http://schemas.openxmlformats.org/officeDocument/2006/relationships/slide" Target="/ppt/slides/slide3.xml" Id="R8cff7037d1214fc1" /><Relationship Type="http://schemas.openxmlformats.org/officeDocument/2006/relationships/slide" Target="/ppt/slides/slide4.xml" Id="R53e42ce6f5e84791" /><Relationship Type="http://schemas.openxmlformats.org/officeDocument/2006/relationships/slide" Target="/ppt/slides/slide5.xml" Id="Ra5fba310d35d4c88" /><Relationship Type="http://schemas.openxmlformats.org/officeDocument/2006/relationships/slide" Target="/ppt/slides/slide6.xml" Id="Rd476e3fde99343aa" /><Relationship Type="http://schemas.openxmlformats.org/officeDocument/2006/relationships/slide" Target="/ppt/slides/slide7.xml" Id="R698b77bc60f54b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5aeb788a647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0e7b3fae44533" /><Relationship Type="http://schemas.openxmlformats.org/officeDocument/2006/relationships/theme" Target="/ppt/slideMasters/theme/theme1.xml" Id="Rc6f406e4ffd649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00e7b3fae445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46bbc077b4d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214cb0bb24e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922a5f8bd46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f089e1fc64f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40b2fd22045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bec6c4e8747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c86ab848a41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D157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D157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D157 INVEST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D157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D157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D157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504 394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D157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 EMILIE LJOSNES BERGE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BERGE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D157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Dreganesvegen 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935 768 624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D157 INVEST AS</a:t>
            </a:r>
          </a:p>
        </p:txBody>
      </p:sp>
    </p:spTree>
  </p:cSld>
  <p:clrMapOvr>
    <a:masterClrMapping xmlns:a="http://schemas.openxmlformats.org/drawingml/2006/main"/>
  </p:clrMapOvr>
</p:sld>
</file>