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11a308ba6847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c21aae0f0c43f7"/>
  </p:sldMasterIdLst>
  <p:sldIdLst>
    <p:sldId xmlns:r="http://schemas.openxmlformats.org/officeDocument/2006/relationships" id="256" r:id="R54b10b3b256844a4"/>
    <p:sldId xmlns:r="http://schemas.openxmlformats.org/officeDocument/2006/relationships" id="257" r:id="Rdcb6db4831464995"/>
    <p:sldId xmlns:r="http://schemas.openxmlformats.org/officeDocument/2006/relationships" id="258" r:id="R3bd1038d07a44345"/>
    <p:sldId xmlns:r="http://schemas.openxmlformats.org/officeDocument/2006/relationships" id="259" r:id="R3f866c0593584e50"/>
    <p:sldId xmlns:r="http://schemas.openxmlformats.org/officeDocument/2006/relationships" id="260" r:id="R8a9d72ff97a74308"/>
    <p:sldId xmlns:r="http://schemas.openxmlformats.org/officeDocument/2006/relationships" id="261" r:id="R367dc5c876ec49a1"/>
    <p:sldId xmlns:r="http://schemas.openxmlformats.org/officeDocument/2006/relationships" id="262" r:id="Rb73f7de8717741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c21aae0f0c43f7" /><Relationship Type="http://schemas.openxmlformats.org/officeDocument/2006/relationships/slide" Target="/ppt/slides/slide1.xml" Id="R54b10b3b256844a4" /><Relationship Type="http://schemas.openxmlformats.org/officeDocument/2006/relationships/slide" Target="/ppt/slides/slide2.xml" Id="Rdcb6db4831464995" /><Relationship Type="http://schemas.openxmlformats.org/officeDocument/2006/relationships/slide" Target="/ppt/slides/slide3.xml" Id="R3bd1038d07a44345" /><Relationship Type="http://schemas.openxmlformats.org/officeDocument/2006/relationships/slide" Target="/ppt/slides/slide4.xml" Id="R3f866c0593584e50" /><Relationship Type="http://schemas.openxmlformats.org/officeDocument/2006/relationships/slide" Target="/ppt/slides/slide5.xml" Id="R8a9d72ff97a74308" /><Relationship Type="http://schemas.openxmlformats.org/officeDocument/2006/relationships/slide" Target="/ppt/slides/slide6.xml" Id="R367dc5c876ec49a1" /><Relationship Type="http://schemas.openxmlformats.org/officeDocument/2006/relationships/slide" Target="/ppt/slides/slide7.xml" Id="Rb73f7de8717741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ca99aec98e40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aa7524c1f4c1b" /><Relationship Type="http://schemas.openxmlformats.org/officeDocument/2006/relationships/theme" Target="/ppt/slideMasters/theme/theme1.xml" Id="R692d2908423b4b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daa7524c1f4c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6e991056442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261a0554d42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ace16628a41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62423dc154d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79ca36b3b49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1b2fa1cf744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62e53aef843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NORDSTRØM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NORDSTRØM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191 683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215 183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221 683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BENDIK ODLAND NORDSTRØM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Maridalsveien 205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935 764 483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NORDSTRØM AS</a:t>
            </a:r>
          </a:p>
        </p:txBody>
      </p:sp>
    </p:spTree>
  </p:cSld>
  <p:clrMapOvr>
    <a:masterClrMapping xmlns:a="http://schemas.openxmlformats.org/drawingml/2006/main"/>
  </p:clrMapOvr>
</p:sld>
</file>