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6fcf42d4e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cd4a9fcfd4745"/>
  </p:sldMasterIdLst>
  <p:sldIdLst>
    <p:sldId xmlns:r="http://schemas.openxmlformats.org/officeDocument/2006/relationships" id="256" r:id="Rf834c0be23494d59"/>
    <p:sldId xmlns:r="http://schemas.openxmlformats.org/officeDocument/2006/relationships" id="257" r:id="Rae8bc73f92754feb"/>
    <p:sldId xmlns:r="http://schemas.openxmlformats.org/officeDocument/2006/relationships" id="258" r:id="R097e1982caec4eda"/>
    <p:sldId xmlns:r="http://schemas.openxmlformats.org/officeDocument/2006/relationships" id="259" r:id="Re5967f20051042aa"/>
    <p:sldId xmlns:r="http://schemas.openxmlformats.org/officeDocument/2006/relationships" id="260" r:id="R47e7340fc9d94bc5"/>
    <p:sldId xmlns:r="http://schemas.openxmlformats.org/officeDocument/2006/relationships" id="261" r:id="Rd22e56b37bff4561"/>
    <p:sldId xmlns:r="http://schemas.openxmlformats.org/officeDocument/2006/relationships" id="262" r:id="Rf33e00bf3ac7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cd4a9fcfd4745" /><Relationship Type="http://schemas.openxmlformats.org/officeDocument/2006/relationships/slide" Target="/ppt/slides/slide1.xml" Id="Rf834c0be23494d59" /><Relationship Type="http://schemas.openxmlformats.org/officeDocument/2006/relationships/slide" Target="/ppt/slides/slide2.xml" Id="Rae8bc73f92754feb" /><Relationship Type="http://schemas.openxmlformats.org/officeDocument/2006/relationships/slide" Target="/ppt/slides/slide3.xml" Id="R097e1982caec4eda" /><Relationship Type="http://schemas.openxmlformats.org/officeDocument/2006/relationships/slide" Target="/ppt/slides/slide4.xml" Id="Re5967f20051042aa" /><Relationship Type="http://schemas.openxmlformats.org/officeDocument/2006/relationships/slide" Target="/ppt/slides/slide5.xml" Id="R47e7340fc9d94bc5" /><Relationship Type="http://schemas.openxmlformats.org/officeDocument/2006/relationships/slide" Target="/ppt/slides/slide6.xml" Id="Rd22e56b37bff4561" /><Relationship Type="http://schemas.openxmlformats.org/officeDocument/2006/relationships/slide" Target="/ppt/slides/slide7.xml" Id="Rf33e00bf3ac7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bc8293bd8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5648ba4824703" /><Relationship Type="http://schemas.openxmlformats.org/officeDocument/2006/relationships/theme" Target="/ppt/slideMasters/theme/theme1.xml" Id="R0895db9f7b8d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e5648ba482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7ca2cb41d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1c4203bae43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5cdaeb7e7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7f9957758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b36310efc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aae11bcc04f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7dce49c33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STUDIO 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ROS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OLSEN STORRØNNING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Ragnhild Storrønning, Sandstuveien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935 737 656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STUDIO ROS AS</a:t>
            </a:r>
          </a:p>
        </p:txBody>
      </p:sp>
    </p:spTree>
  </p:cSld>
  <p:clrMapOvr>
    <a:masterClrMapping xmlns:a="http://schemas.openxmlformats.org/drawingml/2006/main"/>
  </p:clrMapOvr>
</p:sld>
</file>