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3f299925724f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7aabd1dab44ce"/>
  </p:sldMasterIdLst>
  <p:sldIdLst>
    <p:sldId xmlns:r="http://schemas.openxmlformats.org/officeDocument/2006/relationships" id="256" r:id="R0461fd33f97f4455"/>
    <p:sldId xmlns:r="http://schemas.openxmlformats.org/officeDocument/2006/relationships" id="257" r:id="R2c045f382f9c4350"/>
    <p:sldId xmlns:r="http://schemas.openxmlformats.org/officeDocument/2006/relationships" id="258" r:id="Ra3b2a34054d54153"/>
    <p:sldId xmlns:r="http://schemas.openxmlformats.org/officeDocument/2006/relationships" id="259" r:id="R64176529b6be4a8b"/>
    <p:sldId xmlns:r="http://schemas.openxmlformats.org/officeDocument/2006/relationships" id="260" r:id="Ra7d4177d8d1b4e6c"/>
    <p:sldId xmlns:r="http://schemas.openxmlformats.org/officeDocument/2006/relationships" id="261" r:id="R4dd5c2ea0d98424e"/>
    <p:sldId xmlns:r="http://schemas.openxmlformats.org/officeDocument/2006/relationships" id="262" r:id="Red19e3539e65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7aabd1dab44ce" /><Relationship Type="http://schemas.openxmlformats.org/officeDocument/2006/relationships/slide" Target="/ppt/slides/slide1.xml" Id="R0461fd33f97f4455" /><Relationship Type="http://schemas.openxmlformats.org/officeDocument/2006/relationships/slide" Target="/ppt/slides/slide2.xml" Id="R2c045f382f9c4350" /><Relationship Type="http://schemas.openxmlformats.org/officeDocument/2006/relationships/slide" Target="/ppt/slides/slide3.xml" Id="Ra3b2a34054d54153" /><Relationship Type="http://schemas.openxmlformats.org/officeDocument/2006/relationships/slide" Target="/ppt/slides/slide4.xml" Id="R64176529b6be4a8b" /><Relationship Type="http://schemas.openxmlformats.org/officeDocument/2006/relationships/slide" Target="/ppt/slides/slide5.xml" Id="Ra7d4177d8d1b4e6c" /><Relationship Type="http://schemas.openxmlformats.org/officeDocument/2006/relationships/slide" Target="/ppt/slides/slide6.xml" Id="R4dd5c2ea0d98424e" /><Relationship Type="http://schemas.openxmlformats.org/officeDocument/2006/relationships/slide" Target="/ppt/slides/slide7.xml" Id="Red19e3539e65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747b1e17124d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b6979d4554218" /><Relationship Type="http://schemas.openxmlformats.org/officeDocument/2006/relationships/theme" Target="/ppt/slideMasters/theme/theme1.xml" Id="R087cd39cccf9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5b6979d45542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b6bd2962e4f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a3cefd4dc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0f7a73c16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91b060bff42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d6ddb0c024c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30014044749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20f62e16c49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FRENNING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3 994 663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29 273 413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32 302 163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FRENNING HOLDING AS  –  50,6 %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FRENNING  –  30,3 %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FRENNING ELIASSEN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HCA INVEST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T.A MIDTSKOGEN HOLDING AS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935 728 657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FRENNING AS</a:t>
            </a:r>
          </a:p>
        </p:txBody>
      </p:sp>
    </p:spTree>
  </p:cSld>
  <p:clrMapOvr>
    <a:masterClrMapping xmlns:a="http://schemas.openxmlformats.org/drawingml/2006/main"/>
  </p:clrMapOvr>
</p:sld>
</file>