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42a591f40445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22ca3a2ba4082"/>
  </p:sldMasterIdLst>
  <p:sldIdLst>
    <p:sldId xmlns:r="http://schemas.openxmlformats.org/officeDocument/2006/relationships" id="256" r:id="R7dd1b49522234db6"/>
    <p:sldId xmlns:r="http://schemas.openxmlformats.org/officeDocument/2006/relationships" id="257" r:id="R2db96270d4c44895"/>
    <p:sldId xmlns:r="http://schemas.openxmlformats.org/officeDocument/2006/relationships" id="258" r:id="R6e64842fc99c49d3"/>
    <p:sldId xmlns:r="http://schemas.openxmlformats.org/officeDocument/2006/relationships" id="259" r:id="R45b1c98ce1c34795"/>
    <p:sldId xmlns:r="http://schemas.openxmlformats.org/officeDocument/2006/relationships" id="260" r:id="R70594a845e854297"/>
    <p:sldId xmlns:r="http://schemas.openxmlformats.org/officeDocument/2006/relationships" id="261" r:id="R152a13b7edc0496b"/>
    <p:sldId xmlns:r="http://schemas.openxmlformats.org/officeDocument/2006/relationships" id="262" r:id="R42d3e75d4f43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22ca3a2ba4082" /><Relationship Type="http://schemas.openxmlformats.org/officeDocument/2006/relationships/slide" Target="/ppt/slides/slide1.xml" Id="R7dd1b49522234db6" /><Relationship Type="http://schemas.openxmlformats.org/officeDocument/2006/relationships/slide" Target="/ppt/slides/slide2.xml" Id="R2db96270d4c44895" /><Relationship Type="http://schemas.openxmlformats.org/officeDocument/2006/relationships/slide" Target="/ppt/slides/slide3.xml" Id="R6e64842fc99c49d3" /><Relationship Type="http://schemas.openxmlformats.org/officeDocument/2006/relationships/slide" Target="/ppt/slides/slide4.xml" Id="R45b1c98ce1c34795" /><Relationship Type="http://schemas.openxmlformats.org/officeDocument/2006/relationships/slide" Target="/ppt/slides/slide5.xml" Id="R70594a845e854297" /><Relationship Type="http://schemas.openxmlformats.org/officeDocument/2006/relationships/slide" Target="/ppt/slides/slide6.xml" Id="R152a13b7edc0496b" /><Relationship Type="http://schemas.openxmlformats.org/officeDocument/2006/relationships/slide" Target="/ppt/slides/slide7.xml" Id="R42d3e75d4f43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626d1825549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362e275f04831" /><Relationship Type="http://schemas.openxmlformats.org/officeDocument/2006/relationships/theme" Target="/ppt/slideMasters/theme/theme1.xml" Id="R4b4f2abd68aa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362e275f0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37f0dcb56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0f5dec1ae4b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033164767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8599caa88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4225ca8b7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d987e203d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f989df300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DELMO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3 091 512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MATHIAS ØYBREKKEN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935 716 772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DELMO HOLDING AS</a:t>
            </a:r>
          </a:p>
        </p:txBody>
      </p:sp>
    </p:spTree>
  </p:cSld>
  <p:clrMapOvr>
    <a:masterClrMapping xmlns:a="http://schemas.openxmlformats.org/drawingml/2006/main"/>
  </p:clrMapOvr>
</p:sld>
</file>