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5bd7e6d8247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acb896d7049c1"/>
  </p:sldMasterIdLst>
  <p:sldIdLst>
    <p:sldId xmlns:r="http://schemas.openxmlformats.org/officeDocument/2006/relationships" id="256" r:id="R56239b8c63884411"/>
    <p:sldId xmlns:r="http://schemas.openxmlformats.org/officeDocument/2006/relationships" id="257" r:id="R4a37454e4f9e4817"/>
    <p:sldId xmlns:r="http://schemas.openxmlformats.org/officeDocument/2006/relationships" id="258" r:id="R98d075fd63064f8d"/>
    <p:sldId xmlns:r="http://schemas.openxmlformats.org/officeDocument/2006/relationships" id="259" r:id="R14cfbb6f93f84bd5"/>
    <p:sldId xmlns:r="http://schemas.openxmlformats.org/officeDocument/2006/relationships" id="260" r:id="Re1c8b3cff0044de5"/>
    <p:sldId xmlns:r="http://schemas.openxmlformats.org/officeDocument/2006/relationships" id="261" r:id="R1c2b91d7472f4793"/>
    <p:sldId xmlns:r="http://schemas.openxmlformats.org/officeDocument/2006/relationships" id="262" r:id="R659c9e769d51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acb896d7049c1" /><Relationship Type="http://schemas.openxmlformats.org/officeDocument/2006/relationships/slide" Target="/ppt/slides/slide1.xml" Id="R56239b8c63884411" /><Relationship Type="http://schemas.openxmlformats.org/officeDocument/2006/relationships/slide" Target="/ppt/slides/slide2.xml" Id="R4a37454e4f9e4817" /><Relationship Type="http://schemas.openxmlformats.org/officeDocument/2006/relationships/slide" Target="/ppt/slides/slide3.xml" Id="R98d075fd63064f8d" /><Relationship Type="http://schemas.openxmlformats.org/officeDocument/2006/relationships/slide" Target="/ppt/slides/slide4.xml" Id="R14cfbb6f93f84bd5" /><Relationship Type="http://schemas.openxmlformats.org/officeDocument/2006/relationships/slide" Target="/ppt/slides/slide5.xml" Id="Re1c8b3cff0044de5" /><Relationship Type="http://schemas.openxmlformats.org/officeDocument/2006/relationships/slide" Target="/ppt/slides/slide6.xml" Id="R1c2b91d7472f4793" /><Relationship Type="http://schemas.openxmlformats.org/officeDocument/2006/relationships/slide" Target="/ppt/slides/slide7.xml" Id="R659c9e769d51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654c0a6c2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fce7e17c14924" /><Relationship Type="http://schemas.openxmlformats.org/officeDocument/2006/relationships/theme" Target="/ppt/slideMasters/theme/theme1.xml" Id="R1ebae90d09b9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fce7e17c1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5832a8c4d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d6ee2d3394f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e14ad75ce48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ab75f966c46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0a0bea58f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9e29234dc47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1186ed060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VOKSTR PRIVCO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VOKSTR PRIVCO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VOKSTR PRIVCO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VOKSTR PRIVCO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VOKSTR PRIVCO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VOKSTR PRIVCO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61 888 719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61 922 450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VOKSTR PRIVCO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KATHLEEN VINCK JOHANSEN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VOKSTR TOPCO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IDAR HENIE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KATHLEEN VINCK JOHANSEN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STENBERG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ØVREVIK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VOKSTR PRIVCO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935 705 444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VOKSTR PRIVCO AS</a:t>
            </a:r>
          </a:p>
        </p:txBody>
      </p:sp>
    </p:spTree>
  </p:cSld>
  <p:clrMapOvr>
    <a:masterClrMapping xmlns:a="http://schemas.openxmlformats.org/drawingml/2006/main"/>
  </p:clrMapOvr>
</p:sld>
</file>