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3f03f3645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65522b10d4a87"/>
  </p:sldMasterIdLst>
  <p:sldIdLst>
    <p:sldId xmlns:r="http://schemas.openxmlformats.org/officeDocument/2006/relationships" id="256" r:id="R0c80c4421ac84ef9"/>
    <p:sldId xmlns:r="http://schemas.openxmlformats.org/officeDocument/2006/relationships" id="257" r:id="R0f49fc30ff174345"/>
    <p:sldId xmlns:r="http://schemas.openxmlformats.org/officeDocument/2006/relationships" id="258" r:id="R40ca606dc3454b8b"/>
    <p:sldId xmlns:r="http://schemas.openxmlformats.org/officeDocument/2006/relationships" id="259" r:id="R9f3cd9d23c3542c6"/>
    <p:sldId xmlns:r="http://schemas.openxmlformats.org/officeDocument/2006/relationships" id="260" r:id="R92f7f987d4df4d71"/>
    <p:sldId xmlns:r="http://schemas.openxmlformats.org/officeDocument/2006/relationships" id="261" r:id="R5c5bf7ec16af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65522b10d4a87" /><Relationship Type="http://schemas.openxmlformats.org/officeDocument/2006/relationships/slide" Target="/ppt/slides/slide1.xml" Id="R0c80c4421ac84ef9" /><Relationship Type="http://schemas.openxmlformats.org/officeDocument/2006/relationships/slide" Target="/ppt/slides/slide2.xml" Id="R0f49fc30ff174345" /><Relationship Type="http://schemas.openxmlformats.org/officeDocument/2006/relationships/slide" Target="/ppt/slides/slide3.xml" Id="R40ca606dc3454b8b" /><Relationship Type="http://schemas.openxmlformats.org/officeDocument/2006/relationships/slide" Target="/ppt/slides/slide4.xml" Id="R9f3cd9d23c3542c6" /><Relationship Type="http://schemas.openxmlformats.org/officeDocument/2006/relationships/slide" Target="/ppt/slides/slide5.xml" Id="R92f7f987d4df4d71" /><Relationship Type="http://schemas.openxmlformats.org/officeDocument/2006/relationships/slide" Target="/ppt/slides/slide6.xml" Id="R5c5bf7ec16af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a32cf3d71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2a4b9da9f44fd" /><Relationship Type="http://schemas.openxmlformats.org/officeDocument/2006/relationships/theme" Target="/ppt/slideMasters/theme/theme1.xml" Id="Rfb263d52cdc8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2a4b9da9f44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3c34dcf5f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3b2d3729b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94cd73ef3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0c4fc34ae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c15c96239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6b70ae7843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KBS KLIMA OG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KBS KLIMA OG BYGGSERVICE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77 342 046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8 488 921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6 378 569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17 413 958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34 489 303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935 705 304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KBS KLIMA OG BYGGSERVICE AS</a:t>
            </a:r>
          </a:p>
        </p:txBody>
      </p:sp>
    </p:spTree>
  </p:cSld>
  <p:clrMapOvr>
    <a:masterClrMapping xmlns:a="http://schemas.openxmlformats.org/drawingml/2006/main"/>
  </p:clrMapOvr>
</p:sld>
</file>