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659e7c890e43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d6c88784334220"/>
  </p:sldMasterIdLst>
  <p:sldIdLst>
    <p:sldId xmlns:r="http://schemas.openxmlformats.org/officeDocument/2006/relationships" id="256" r:id="R559ed8c241e44d02"/>
    <p:sldId xmlns:r="http://schemas.openxmlformats.org/officeDocument/2006/relationships" id="257" r:id="Re8da5fc2eca848c0"/>
    <p:sldId xmlns:r="http://schemas.openxmlformats.org/officeDocument/2006/relationships" id="258" r:id="Rf40fded8ec58445a"/>
    <p:sldId xmlns:r="http://schemas.openxmlformats.org/officeDocument/2006/relationships" id="259" r:id="R1b37a747002d4c46"/>
    <p:sldId xmlns:r="http://schemas.openxmlformats.org/officeDocument/2006/relationships" id="260" r:id="R2b553c38c99148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d6c88784334220" /><Relationship Type="http://schemas.openxmlformats.org/officeDocument/2006/relationships/slide" Target="/ppt/slides/slide1.xml" Id="R559ed8c241e44d02" /><Relationship Type="http://schemas.openxmlformats.org/officeDocument/2006/relationships/slide" Target="/ppt/slides/slide2.xml" Id="Re8da5fc2eca848c0" /><Relationship Type="http://schemas.openxmlformats.org/officeDocument/2006/relationships/slide" Target="/ppt/slides/slide3.xml" Id="Rf40fded8ec58445a" /><Relationship Type="http://schemas.openxmlformats.org/officeDocument/2006/relationships/slide" Target="/ppt/slides/slide4.xml" Id="R1b37a747002d4c46" /><Relationship Type="http://schemas.openxmlformats.org/officeDocument/2006/relationships/slide" Target="/ppt/slides/slide5.xml" Id="R2b553c38c99148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33faea6b244f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08f8eae0f47ff" /><Relationship Type="http://schemas.openxmlformats.org/officeDocument/2006/relationships/theme" Target="/ppt/slideMasters/theme/theme1.xml" Id="R861b695db8a844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f08f8eae0f47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84b1764dc42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238f03c184b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b8025d42a4b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b0629152049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8b8c6e51649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ENORA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ENORA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Bygdøy allé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935 701 430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ENORA AS</a:t>
            </a:r>
          </a:p>
        </p:txBody>
      </p:sp>
    </p:spTree>
  </p:cSld>
  <p:clrMapOvr>
    <a:masterClrMapping xmlns:a="http://schemas.openxmlformats.org/drawingml/2006/main"/>
  </p:clrMapOvr>
</p:sld>
</file>