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6aaf81616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e5484f50b4e30"/>
  </p:sldMasterIdLst>
  <p:sldIdLst>
    <p:sldId xmlns:r="http://schemas.openxmlformats.org/officeDocument/2006/relationships" id="256" r:id="Rce5e85830c2c4286"/>
    <p:sldId xmlns:r="http://schemas.openxmlformats.org/officeDocument/2006/relationships" id="257" r:id="R933fa0036d114ac9"/>
    <p:sldId xmlns:r="http://schemas.openxmlformats.org/officeDocument/2006/relationships" id="258" r:id="R225c0598cc1343d8"/>
    <p:sldId xmlns:r="http://schemas.openxmlformats.org/officeDocument/2006/relationships" id="259" r:id="R5a2f392c6922418c"/>
    <p:sldId xmlns:r="http://schemas.openxmlformats.org/officeDocument/2006/relationships" id="260" r:id="Ra3352205931b45cd"/>
    <p:sldId xmlns:r="http://schemas.openxmlformats.org/officeDocument/2006/relationships" id="261" r:id="R31cec10ef9a94b4f"/>
    <p:sldId xmlns:r="http://schemas.openxmlformats.org/officeDocument/2006/relationships" id="262" r:id="Rca35abe38b544a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e5484f50b4e30" /><Relationship Type="http://schemas.openxmlformats.org/officeDocument/2006/relationships/slide" Target="/ppt/slides/slide1.xml" Id="Rce5e85830c2c4286" /><Relationship Type="http://schemas.openxmlformats.org/officeDocument/2006/relationships/slide" Target="/ppt/slides/slide2.xml" Id="R933fa0036d114ac9" /><Relationship Type="http://schemas.openxmlformats.org/officeDocument/2006/relationships/slide" Target="/ppt/slides/slide3.xml" Id="R225c0598cc1343d8" /><Relationship Type="http://schemas.openxmlformats.org/officeDocument/2006/relationships/slide" Target="/ppt/slides/slide4.xml" Id="R5a2f392c6922418c" /><Relationship Type="http://schemas.openxmlformats.org/officeDocument/2006/relationships/slide" Target="/ppt/slides/slide5.xml" Id="Ra3352205931b45cd" /><Relationship Type="http://schemas.openxmlformats.org/officeDocument/2006/relationships/slide" Target="/ppt/slides/slide6.xml" Id="R31cec10ef9a94b4f" /><Relationship Type="http://schemas.openxmlformats.org/officeDocument/2006/relationships/slide" Target="/ppt/slides/slide7.xml" Id="Rca35abe38b544a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56b673f6f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67122bb7b4d4a" /><Relationship Type="http://schemas.openxmlformats.org/officeDocument/2006/relationships/theme" Target="/ppt/slideMasters/theme/theme1.xml" Id="R66eb01ff2d1c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67122bb7b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99fc51257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a8107bc6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6bb65652c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2c8df85243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5017a5752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f7f8dd8646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03869a1c645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75 098 045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−5 479 138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1 762 461 698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2 295 450 972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935 701 430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ENORA AS</a:t>
            </a:r>
          </a:p>
        </p:txBody>
      </p:sp>
    </p:spTree>
  </p:cSld>
  <p:clrMapOvr>
    <a:masterClrMapping xmlns:a="http://schemas.openxmlformats.org/drawingml/2006/main"/>
  </p:clrMapOvr>
</p:sld>
</file>