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418e3abb5940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de42dd806b46d1"/>
  </p:sldMasterIdLst>
  <p:sldIdLst>
    <p:sldId xmlns:r="http://schemas.openxmlformats.org/officeDocument/2006/relationships" id="256" r:id="Rde722e2794a843c8"/>
    <p:sldId xmlns:r="http://schemas.openxmlformats.org/officeDocument/2006/relationships" id="257" r:id="R79ac08cb458a48d6"/>
    <p:sldId xmlns:r="http://schemas.openxmlformats.org/officeDocument/2006/relationships" id="258" r:id="R2018c0322ab14c57"/>
    <p:sldId xmlns:r="http://schemas.openxmlformats.org/officeDocument/2006/relationships" id="259" r:id="R3debddc543ea4085"/>
    <p:sldId xmlns:r="http://schemas.openxmlformats.org/officeDocument/2006/relationships" id="260" r:id="R6da1801e91ae4930"/>
    <p:sldId xmlns:r="http://schemas.openxmlformats.org/officeDocument/2006/relationships" id="261" r:id="Ra5ca3dbb9a494bd3"/>
    <p:sldId xmlns:r="http://schemas.openxmlformats.org/officeDocument/2006/relationships" id="262" r:id="R09ce982ebead49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de42dd806b46d1" /><Relationship Type="http://schemas.openxmlformats.org/officeDocument/2006/relationships/slide" Target="/ppt/slides/slide1.xml" Id="Rde722e2794a843c8" /><Relationship Type="http://schemas.openxmlformats.org/officeDocument/2006/relationships/slide" Target="/ppt/slides/slide2.xml" Id="R79ac08cb458a48d6" /><Relationship Type="http://schemas.openxmlformats.org/officeDocument/2006/relationships/slide" Target="/ppt/slides/slide3.xml" Id="R2018c0322ab14c57" /><Relationship Type="http://schemas.openxmlformats.org/officeDocument/2006/relationships/slide" Target="/ppt/slides/slide4.xml" Id="R3debddc543ea4085" /><Relationship Type="http://schemas.openxmlformats.org/officeDocument/2006/relationships/slide" Target="/ppt/slides/slide5.xml" Id="R6da1801e91ae4930" /><Relationship Type="http://schemas.openxmlformats.org/officeDocument/2006/relationships/slide" Target="/ppt/slides/slide6.xml" Id="Ra5ca3dbb9a494bd3" /><Relationship Type="http://schemas.openxmlformats.org/officeDocument/2006/relationships/slide" Target="/ppt/slides/slide7.xml" Id="R09ce982ebead49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7c4f1b35a40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99cd875284c5b" /><Relationship Type="http://schemas.openxmlformats.org/officeDocument/2006/relationships/theme" Target="/ppt/slideMasters/theme/theme1.xml" Id="R66b70f5e5b4c4d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a99cd875284c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1b840a1ba42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68588970d44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835c25d5d4a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a2dc60e044e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b67ccf28544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41d4a4d3940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3af45a30b4e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VISI HOLDING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Vorsetøyveien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935 701 325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VISI HOLDING AS</a:t>
            </a:r>
          </a:p>
        </p:txBody>
      </p:sp>
    </p:spTree>
  </p:cSld>
  <p:clrMapOvr>
    <a:masterClrMapping xmlns:a="http://schemas.openxmlformats.org/drawingml/2006/main"/>
  </p:clrMapOvr>
</p:sld>
</file>