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e7eea2d6e049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1a7b6847e041df"/>
  </p:sldMasterIdLst>
  <p:sldIdLst>
    <p:sldId xmlns:r="http://schemas.openxmlformats.org/officeDocument/2006/relationships" id="256" r:id="R4e25fffb2e414880"/>
    <p:sldId xmlns:r="http://schemas.openxmlformats.org/officeDocument/2006/relationships" id="257" r:id="Rec359e68bbc24205"/>
    <p:sldId xmlns:r="http://schemas.openxmlformats.org/officeDocument/2006/relationships" id="258" r:id="R18963b3c1d564351"/>
    <p:sldId xmlns:r="http://schemas.openxmlformats.org/officeDocument/2006/relationships" id="259" r:id="R689b016f72d7473c"/>
    <p:sldId xmlns:r="http://schemas.openxmlformats.org/officeDocument/2006/relationships" id="260" r:id="Raa64f2708d014532"/>
    <p:sldId xmlns:r="http://schemas.openxmlformats.org/officeDocument/2006/relationships" id="261" r:id="Ra1af92c4b0c14237"/>
    <p:sldId xmlns:r="http://schemas.openxmlformats.org/officeDocument/2006/relationships" id="262" r:id="R650f407a5c6e4d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a7b6847e041df" /><Relationship Type="http://schemas.openxmlformats.org/officeDocument/2006/relationships/slide" Target="/ppt/slides/slide1.xml" Id="R4e25fffb2e414880" /><Relationship Type="http://schemas.openxmlformats.org/officeDocument/2006/relationships/slide" Target="/ppt/slides/slide2.xml" Id="Rec359e68bbc24205" /><Relationship Type="http://schemas.openxmlformats.org/officeDocument/2006/relationships/slide" Target="/ppt/slides/slide3.xml" Id="R18963b3c1d564351" /><Relationship Type="http://schemas.openxmlformats.org/officeDocument/2006/relationships/slide" Target="/ppt/slides/slide4.xml" Id="R689b016f72d7473c" /><Relationship Type="http://schemas.openxmlformats.org/officeDocument/2006/relationships/slide" Target="/ppt/slides/slide5.xml" Id="Raa64f2708d014532" /><Relationship Type="http://schemas.openxmlformats.org/officeDocument/2006/relationships/slide" Target="/ppt/slides/slide6.xml" Id="Ra1af92c4b0c14237" /><Relationship Type="http://schemas.openxmlformats.org/officeDocument/2006/relationships/slide" Target="/ppt/slides/slide7.xml" Id="R650f407a5c6e4d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7abc6ae614c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6b52e90004cbf" /><Relationship Type="http://schemas.openxmlformats.org/officeDocument/2006/relationships/theme" Target="/ppt/slideMasters/theme/theme1.xml" Id="R0134df46e4b24d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16b52e90004c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8598b95cb40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539c296dd45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ea1c8d62141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f51ccc33443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2dc67fdd445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52fde4e784d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a292e69f447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PAMCA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PAMCA INVEST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153 657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ARNE MARTINSEN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Opstadveien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1719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935 689 783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PAMCA INVEST AS</a:t>
            </a:r>
          </a:p>
        </p:txBody>
      </p:sp>
    </p:spTree>
  </p:cSld>
  <p:clrMapOvr>
    <a:masterClrMapping xmlns:a="http://schemas.openxmlformats.org/drawingml/2006/main"/>
  </p:clrMapOvr>
</p:sld>
</file>