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d8298b3ffc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a5cfb8a01a4fb1"/>
  </p:sldMasterIdLst>
  <p:sldIdLst>
    <p:sldId xmlns:r="http://schemas.openxmlformats.org/officeDocument/2006/relationships" id="256" r:id="R8aff5b6be60b4d86"/>
    <p:sldId xmlns:r="http://schemas.openxmlformats.org/officeDocument/2006/relationships" id="257" r:id="R32b159419c3b407b"/>
    <p:sldId xmlns:r="http://schemas.openxmlformats.org/officeDocument/2006/relationships" id="258" r:id="R088140d7891e4868"/>
    <p:sldId xmlns:r="http://schemas.openxmlformats.org/officeDocument/2006/relationships" id="259" r:id="R7a409166b9b64c2c"/>
    <p:sldId xmlns:r="http://schemas.openxmlformats.org/officeDocument/2006/relationships" id="260" r:id="R52cbfdb30cb64f48"/>
    <p:sldId xmlns:r="http://schemas.openxmlformats.org/officeDocument/2006/relationships" id="261" r:id="Re468a59e660c41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5cfb8a01a4fb1" /><Relationship Type="http://schemas.openxmlformats.org/officeDocument/2006/relationships/slide" Target="/ppt/slides/slide1.xml" Id="R8aff5b6be60b4d86" /><Relationship Type="http://schemas.openxmlformats.org/officeDocument/2006/relationships/slide" Target="/ppt/slides/slide2.xml" Id="R32b159419c3b407b" /><Relationship Type="http://schemas.openxmlformats.org/officeDocument/2006/relationships/slide" Target="/ppt/slides/slide3.xml" Id="R088140d7891e4868" /><Relationship Type="http://schemas.openxmlformats.org/officeDocument/2006/relationships/slide" Target="/ppt/slides/slide4.xml" Id="R7a409166b9b64c2c" /><Relationship Type="http://schemas.openxmlformats.org/officeDocument/2006/relationships/slide" Target="/ppt/slides/slide5.xml" Id="R52cbfdb30cb64f48" /><Relationship Type="http://schemas.openxmlformats.org/officeDocument/2006/relationships/slide" Target="/ppt/slides/slide6.xml" Id="Re468a59e660c41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132a0e935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6953f81de47f1" /><Relationship Type="http://schemas.openxmlformats.org/officeDocument/2006/relationships/theme" Target="/ppt/slideMasters/theme/theme1.xml" Id="Rcce7b4effce1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96953f81de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a7f330cba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e1dd582c64f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faf53cd80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7c56ca2554e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b385fed3349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5c9b50eb0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ELEKTROSERVICE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ELEKTROSERVICE AS ble etablert [år] og holder til i Indre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1 134 694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Storaneset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5260 Indre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935 667 690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ELEKTROSERVICE AS</a:t>
            </a:r>
          </a:p>
        </p:txBody>
      </p:sp>
    </p:spTree>
  </p:cSld>
  <p:clrMapOvr>
    <a:masterClrMapping xmlns:a="http://schemas.openxmlformats.org/drawingml/2006/main"/>
  </p:clrMapOvr>
</p:sld>
</file>