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851a358afe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7d03a8702e4cb4"/>
  </p:sldMasterIdLst>
  <p:sldIdLst>
    <p:sldId xmlns:r="http://schemas.openxmlformats.org/officeDocument/2006/relationships" id="256" r:id="R33bf230d6382425b"/>
    <p:sldId xmlns:r="http://schemas.openxmlformats.org/officeDocument/2006/relationships" id="257" r:id="R7ce3dbc8f33447f7"/>
    <p:sldId xmlns:r="http://schemas.openxmlformats.org/officeDocument/2006/relationships" id="258" r:id="R894524917f1d4aa0"/>
    <p:sldId xmlns:r="http://schemas.openxmlformats.org/officeDocument/2006/relationships" id="259" r:id="R060913bf7cba43fd"/>
    <p:sldId xmlns:r="http://schemas.openxmlformats.org/officeDocument/2006/relationships" id="260" r:id="R2dc4a93d3d1c4a44"/>
    <p:sldId xmlns:r="http://schemas.openxmlformats.org/officeDocument/2006/relationships" id="261" r:id="Ra33ededa14494b51"/>
    <p:sldId xmlns:r="http://schemas.openxmlformats.org/officeDocument/2006/relationships" id="262" r:id="Rf973dd1249bb4b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d03a8702e4cb4" /><Relationship Type="http://schemas.openxmlformats.org/officeDocument/2006/relationships/slide" Target="/ppt/slides/slide1.xml" Id="R33bf230d6382425b" /><Relationship Type="http://schemas.openxmlformats.org/officeDocument/2006/relationships/slide" Target="/ppt/slides/slide2.xml" Id="R7ce3dbc8f33447f7" /><Relationship Type="http://schemas.openxmlformats.org/officeDocument/2006/relationships/slide" Target="/ppt/slides/slide3.xml" Id="R894524917f1d4aa0" /><Relationship Type="http://schemas.openxmlformats.org/officeDocument/2006/relationships/slide" Target="/ppt/slides/slide4.xml" Id="R060913bf7cba43fd" /><Relationship Type="http://schemas.openxmlformats.org/officeDocument/2006/relationships/slide" Target="/ppt/slides/slide5.xml" Id="R2dc4a93d3d1c4a44" /><Relationship Type="http://schemas.openxmlformats.org/officeDocument/2006/relationships/slide" Target="/ppt/slides/slide6.xml" Id="Ra33ededa14494b51" /><Relationship Type="http://schemas.openxmlformats.org/officeDocument/2006/relationships/slide" Target="/ppt/slides/slide7.xml" Id="Rf973dd1249bb4b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f9eae390b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00ce8afff4f7f" /><Relationship Type="http://schemas.openxmlformats.org/officeDocument/2006/relationships/theme" Target="/ppt/slideMasters/theme/theme1.xml" Id="R24421652e4534a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00ce8afff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d357f02cb45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5e4e75b85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515cf12e0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12a48244143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537fd1f30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e67b3a09a41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d73cc03e94d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ATTELEGA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ATTELEGA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Smørdal, Tyrihansveien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935 664 721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