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40543fac243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4a274341a48d7"/>
  </p:sldMasterIdLst>
  <p:sldIdLst>
    <p:sldId xmlns:r="http://schemas.openxmlformats.org/officeDocument/2006/relationships" id="256" r:id="R561a3e207c6e49ca"/>
    <p:sldId xmlns:r="http://schemas.openxmlformats.org/officeDocument/2006/relationships" id="257" r:id="R2077e2d6fedd4e3c"/>
    <p:sldId xmlns:r="http://schemas.openxmlformats.org/officeDocument/2006/relationships" id="258" r:id="Rd18ee8099bba4a04"/>
    <p:sldId xmlns:r="http://schemas.openxmlformats.org/officeDocument/2006/relationships" id="259" r:id="Rf647580a108b4258"/>
    <p:sldId xmlns:r="http://schemas.openxmlformats.org/officeDocument/2006/relationships" id="260" r:id="R6959816dde5448b8"/>
    <p:sldId xmlns:r="http://schemas.openxmlformats.org/officeDocument/2006/relationships" id="261" r:id="R2eddfc01033f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4a274341a48d7" /><Relationship Type="http://schemas.openxmlformats.org/officeDocument/2006/relationships/slide" Target="/ppt/slides/slide1.xml" Id="R561a3e207c6e49ca" /><Relationship Type="http://schemas.openxmlformats.org/officeDocument/2006/relationships/slide" Target="/ppt/slides/slide2.xml" Id="R2077e2d6fedd4e3c" /><Relationship Type="http://schemas.openxmlformats.org/officeDocument/2006/relationships/slide" Target="/ppt/slides/slide3.xml" Id="Rd18ee8099bba4a04" /><Relationship Type="http://schemas.openxmlformats.org/officeDocument/2006/relationships/slide" Target="/ppt/slides/slide4.xml" Id="Rf647580a108b4258" /><Relationship Type="http://schemas.openxmlformats.org/officeDocument/2006/relationships/slide" Target="/ppt/slides/slide5.xml" Id="R6959816dde5448b8" /><Relationship Type="http://schemas.openxmlformats.org/officeDocument/2006/relationships/slide" Target="/ppt/slides/slide6.xml" Id="R2eddfc01033f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32b40fe4d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a8dcfa1c64bd3" /><Relationship Type="http://schemas.openxmlformats.org/officeDocument/2006/relationships/theme" Target="/ppt/slideMasters/theme/theme1.xml" Id="R62214e6581d3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a8dcfa1c6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3139a980c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8f75f4f6e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06b0e411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b20d618ed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b6ae041b9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0e32772fa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ATTELEGA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Smørdal, Tyrihansveien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ATTELEGA HOLDING AS</a:t>
            </a:r>
          </a:p>
        </p:txBody>
      </p:sp>
    </p:spTree>
  </p:cSld>
  <p:clrMapOvr>
    <a:masterClrMapping xmlns:a="http://schemas.openxmlformats.org/drawingml/2006/main"/>
  </p:clrMapOvr>
</p:sld>
</file>