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55ccefee1d46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27924c3b914a65"/>
  </p:sldMasterIdLst>
  <p:sldIdLst>
    <p:sldId xmlns:r="http://schemas.openxmlformats.org/officeDocument/2006/relationships" id="256" r:id="R9ef55c0f1f29497a"/>
    <p:sldId xmlns:r="http://schemas.openxmlformats.org/officeDocument/2006/relationships" id="257" r:id="R6e8ae0d947784e6d"/>
    <p:sldId xmlns:r="http://schemas.openxmlformats.org/officeDocument/2006/relationships" id="258" r:id="R0f117cf42e2342ed"/>
    <p:sldId xmlns:r="http://schemas.openxmlformats.org/officeDocument/2006/relationships" id="259" r:id="Rf110d5ba275f4f1f"/>
    <p:sldId xmlns:r="http://schemas.openxmlformats.org/officeDocument/2006/relationships" id="260" r:id="Rf80d287fbf4f4d50"/>
    <p:sldId xmlns:r="http://schemas.openxmlformats.org/officeDocument/2006/relationships" id="261" r:id="R782fa71753e040fd"/>
    <p:sldId xmlns:r="http://schemas.openxmlformats.org/officeDocument/2006/relationships" id="262" r:id="R3b12108876ab4e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7924c3b914a65" /><Relationship Type="http://schemas.openxmlformats.org/officeDocument/2006/relationships/slide" Target="/ppt/slides/slide1.xml" Id="R9ef55c0f1f29497a" /><Relationship Type="http://schemas.openxmlformats.org/officeDocument/2006/relationships/slide" Target="/ppt/slides/slide2.xml" Id="R6e8ae0d947784e6d" /><Relationship Type="http://schemas.openxmlformats.org/officeDocument/2006/relationships/slide" Target="/ppt/slides/slide3.xml" Id="R0f117cf42e2342ed" /><Relationship Type="http://schemas.openxmlformats.org/officeDocument/2006/relationships/slide" Target="/ppt/slides/slide4.xml" Id="Rf110d5ba275f4f1f" /><Relationship Type="http://schemas.openxmlformats.org/officeDocument/2006/relationships/slide" Target="/ppt/slides/slide5.xml" Id="Rf80d287fbf4f4d50" /><Relationship Type="http://schemas.openxmlformats.org/officeDocument/2006/relationships/slide" Target="/ppt/slides/slide6.xml" Id="R782fa71753e040fd" /><Relationship Type="http://schemas.openxmlformats.org/officeDocument/2006/relationships/slide" Target="/ppt/slides/slide7.xml" Id="R3b12108876ab4e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8047ef3314b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72b7a14e64172" /><Relationship Type="http://schemas.openxmlformats.org/officeDocument/2006/relationships/theme" Target="/ppt/slideMasters/theme/theme1.xml" Id="R7d148febc8c54e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472b7a14e641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aed33e6724b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fcf0b72bc40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2706062714a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d0ca391c047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4ec7bc46c45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35c4f9afd47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049a7f99549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DAJA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DAJA HOLDING AS ble etablert [år] og holder til i Kvaløysletta.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Planktonvegen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9100 Kvaløysletta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935 637 694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