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ded336ce4349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82d03cfb2455c"/>
  </p:sldMasterIdLst>
  <p:sldIdLst>
    <p:sldId xmlns:r="http://schemas.openxmlformats.org/officeDocument/2006/relationships" id="256" r:id="Rf55605359a4a4432"/>
    <p:sldId xmlns:r="http://schemas.openxmlformats.org/officeDocument/2006/relationships" id="257" r:id="Rd321c2488fc249c8"/>
    <p:sldId xmlns:r="http://schemas.openxmlformats.org/officeDocument/2006/relationships" id="258" r:id="Ra832b4714e034c56"/>
    <p:sldId xmlns:r="http://schemas.openxmlformats.org/officeDocument/2006/relationships" id="259" r:id="R925c7967f90d4cf5"/>
    <p:sldId xmlns:r="http://schemas.openxmlformats.org/officeDocument/2006/relationships" id="260" r:id="R958d09054b2143eb"/>
    <p:sldId xmlns:r="http://schemas.openxmlformats.org/officeDocument/2006/relationships" id="261" r:id="R75a047c4cc874a03"/>
    <p:sldId xmlns:r="http://schemas.openxmlformats.org/officeDocument/2006/relationships" id="262" r:id="Rb0f1504549ae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82d03cfb2455c" /><Relationship Type="http://schemas.openxmlformats.org/officeDocument/2006/relationships/slide" Target="/ppt/slides/slide1.xml" Id="Rf55605359a4a4432" /><Relationship Type="http://schemas.openxmlformats.org/officeDocument/2006/relationships/slide" Target="/ppt/slides/slide2.xml" Id="Rd321c2488fc249c8" /><Relationship Type="http://schemas.openxmlformats.org/officeDocument/2006/relationships/slide" Target="/ppt/slides/slide3.xml" Id="Ra832b4714e034c56" /><Relationship Type="http://schemas.openxmlformats.org/officeDocument/2006/relationships/slide" Target="/ppt/slides/slide4.xml" Id="R925c7967f90d4cf5" /><Relationship Type="http://schemas.openxmlformats.org/officeDocument/2006/relationships/slide" Target="/ppt/slides/slide5.xml" Id="R958d09054b2143eb" /><Relationship Type="http://schemas.openxmlformats.org/officeDocument/2006/relationships/slide" Target="/ppt/slides/slide6.xml" Id="R75a047c4cc874a03" /><Relationship Type="http://schemas.openxmlformats.org/officeDocument/2006/relationships/slide" Target="/ppt/slides/slide7.xml" Id="Rb0f1504549ae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5ea97748c44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91bd6421f4bc9" /><Relationship Type="http://schemas.openxmlformats.org/officeDocument/2006/relationships/theme" Target="/ppt/slideMasters/theme/theme1.xml" Id="R661d78f43238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91bd6421f4b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25073c71e40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839c1c48d49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29a50a50c4b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ae98aa27c40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aa2a0efbb4b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8c6dd035747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4041b185049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 BYGG HOLDING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−451 833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3 555 137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37 960 942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SKAUGUM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SOLMO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SØNMØRINVEST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Tomtegata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935 632 846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 HOLDING AS</a:t>
            </a:r>
          </a:p>
        </p:txBody>
      </p:sp>
    </p:spTree>
  </p:cSld>
  <p:clrMapOvr>
    <a:masterClrMapping xmlns:a="http://schemas.openxmlformats.org/drawingml/2006/main"/>
  </p:clrMapOvr>
</p:sld>
</file>