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b0ebc73d01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4ee7a71e604008"/>
  </p:sldMasterIdLst>
  <p:sldIdLst>
    <p:sldId xmlns:r="http://schemas.openxmlformats.org/officeDocument/2006/relationships" id="256" r:id="R46fe7f444b1d4692"/>
    <p:sldId xmlns:r="http://schemas.openxmlformats.org/officeDocument/2006/relationships" id="257" r:id="R8fecacce64214ed4"/>
    <p:sldId xmlns:r="http://schemas.openxmlformats.org/officeDocument/2006/relationships" id="258" r:id="R6e0d90572c214a81"/>
    <p:sldId xmlns:r="http://schemas.openxmlformats.org/officeDocument/2006/relationships" id="259" r:id="R6311ccde739245ef"/>
    <p:sldId xmlns:r="http://schemas.openxmlformats.org/officeDocument/2006/relationships" id="260" r:id="Rd75921794f6e4aa2"/>
    <p:sldId xmlns:r="http://schemas.openxmlformats.org/officeDocument/2006/relationships" id="261" r:id="Rd9adeae6ce1441f4"/>
    <p:sldId xmlns:r="http://schemas.openxmlformats.org/officeDocument/2006/relationships" id="262" r:id="Re826a73d960e46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ee7a71e604008" /><Relationship Type="http://schemas.openxmlformats.org/officeDocument/2006/relationships/slide" Target="/ppt/slides/slide1.xml" Id="R46fe7f444b1d4692" /><Relationship Type="http://schemas.openxmlformats.org/officeDocument/2006/relationships/slide" Target="/ppt/slides/slide2.xml" Id="R8fecacce64214ed4" /><Relationship Type="http://schemas.openxmlformats.org/officeDocument/2006/relationships/slide" Target="/ppt/slides/slide3.xml" Id="R6e0d90572c214a81" /><Relationship Type="http://schemas.openxmlformats.org/officeDocument/2006/relationships/slide" Target="/ppt/slides/slide4.xml" Id="R6311ccde739245ef" /><Relationship Type="http://schemas.openxmlformats.org/officeDocument/2006/relationships/slide" Target="/ppt/slides/slide5.xml" Id="Rd75921794f6e4aa2" /><Relationship Type="http://schemas.openxmlformats.org/officeDocument/2006/relationships/slide" Target="/ppt/slides/slide6.xml" Id="Rd9adeae6ce1441f4" /><Relationship Type="http://schemas.openxmlformats.org/officeDocument/2006/relationships/slide" Target="/ppt/slides/slide7.xml" Id="Re826a73d960e46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03efb1a3248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15a2a5a6440b4" /><Relationship Type="http://schemas.openxmlformats.org/officeDocument/2006/relationships/theme" Target="/ppt/slideMasters/theme/theme1.xml" Id="Rc12f9f9214d34c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f15a2a5a6440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b6abc89544e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e6f9a9eee4f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b47d07ba6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ac5eccdd542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e59ecfb5f4f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4c315166e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864e33b9c4d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1 283 588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2 551 590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69 355 315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25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935 612 365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 CAPITAL AS</a:t>
            </a:r>
          </a:p>
        </p:txBody>
      </p:sp>
    </p:spTree>
  </p:cSld>
  <p:clrMapOvr>
    <a:masterClrMapping xmlns:a="http://schemas.openxmlformats.org/drawingml/2006/main"/>
  </p:clrMapOvr>
</p:sld>
</file>