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bfa6f9589544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0ffd05ad284f66"/>
  </p:sldMasterIdLst>
  <p:sldIdLst>
    <p:sldId xmlns:r="http://schemas.openxmlformats.org/officeDocument/2006/relationships" id="256" r:id="Rdd1a28dfa7444eac"/>
    <p:sldId xmlns:r="http://schemas.openxmlformats.org/officeDocument/2006/relationships" id="257" r:id="R0a622a1fa7dd4a8d"/>
    <p:sldId xmlns:r="http://schemas.openxmlformats.org/officeDocument/2006/relationships" id="258" r:id="R2bce0eb8be1342a3"/>
    <p:sldId xmlns:r="http://schemas.openxmlformats.org/officeDocument/2006/relationships" id="259" r:id="Re127ac32fdcf4d57"/>
    <p:sldId xmlns:r="http://schemas.openxmlformats.org/officeDocument/2006/relationships" id="260" r:id="R2e008ddbda0c4a1d"/>
    <p:sldId xmlns:r="http://schemas.openxmlformats.org/officeDocument/2006/relationships" id="261" r:id="R2b78fcf15fa54c3c"/>
    <p:sldId xmlns:r="http://schemas.openxmlformats.org/officeDocument/2006/relationships" id="262" r:id="R34e5b3aa784b4d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0ffd05ad284f66" /><Relationship Type="http://schemas.openxmlformats.org/officeDocument/2006/relationships/slide" Target="/ppt/slides/slide1.xml" Id="Rdd1a28dfa7444eac" /><Relationship Type="http://schemas.openxmlformats.org/officeDocument/2006/relationships/slide" Target="/ppt/slides/slide2.xml" Id="R0a622a1fa7dd4a8d" /><Relationship Type="http://schemas.openxmlformats.org/officeDocument/2006/relationships/slide" Target="/ppt/slides/slide3.xml" Id="R2bce0eb8be1342a3" /><Relationship Type="http://schemas.openxmlformats.org/officeDocument/2006/relationships/slide" Target="/ppt/slides/slide4.xml" Id="Re127ac32fdcf4d57" /><Relationship Type="http://schemas.openxmlformats.org/officeDocument/2006/relationships/slide" Target="/ppt/slides/slide5.xml" Id="R2e008ddbda0c4a1d" /><Relationship Type="http://schemas.openxmlformats.org/officeDocument/2006/relationships/slide" Target="/ppt/slides/slide6.xml" Id="R2b78fcf15fa54c3c" /><Relationship Type="http://schemas.openxmlformats.org/officeDocument/2006/relationships/slide" Target="/ppt/slides/slide7.xml" Id="R34e5b3aa784b4d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55292afaba4f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e381d33a346d5" /><Relationship Type="http://schemas.openxmlformats.org/officeDocument/2006/relationships/theme" Target="/ppt/slideMasters/theme/theme1.xml" Id="R64366fd254dc44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1e381d33a346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297f9e68743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c85cfe77b47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448b733e04a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f86abcfcd46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cac00fab448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1118b443345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cebb6d0f54f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C.DAHL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C.DAHL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150 219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180 219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1 213 268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Slåttebakkane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6814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935 609 291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C.DAHL HOLDING AS</a:t>
            </a:r>
          </a:p>
        </p:txBody>
      </p:sp>
    </p:spTree>
  </p:cSld>
  <p:clrMapOvr>
    <a:masterClrMapping xmlns:a="http://schemas.openxmlformats.org/drawingml/2006/main"/>
  </p:clrMapOvr>
</p:sld>
</file>