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3605c2dbf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d09c00fc3431f"/>
  </p:sldMasterIdLst>
  <p:sldIdLst>
    <p:sldId xmlns:r="http://schemas.openxmlformats.org/officeDocument/2006/relationships" id="256" r:id="Rdf9104ba4a994f16"/>
    <p:sldId xmlns:r="http://schemas.openxmlformats.org/officeDocument/2006/relationships" id="257" r:id="Re49e27b16fc44a97"/>
    <p:sldId xmlns:r="http://schemas.openxmlformats.org/officeDocument/2006/relationships" id="258" r:id="R9a29328ee7584b64"/>
    <p:sldId xmlns:r="http://schemas.openxmlformats.org/officeDocument/2006/relationships" id="259" r:id="R88b92a979c054362"/>
    <p:sldId xmlns:r="http://schemas.openxmlformats.org/officeDocument/2006/relationships" id="260" r:id="Rbe5bfe3f93d14a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d09c00fc3431f" /><Relationship Type="http://schemas.openxmlformats.org/officeDocument/2006/relationships/slide" Target="/ppt/slides/slide1.xml" Id="Rdf9104ba4a994f16" /><Relationship Type="http://schemas.openxmlformats.org/officeDocument/2006/relationships/slide" Target="/ppt/slides/slide2.xml" Id="Re49e27b16fc44a97" /><Relationship Type="http://schemas.openxmlformats.org/officeDocument/2006/relationships/slide" Target="/ppt/slides/slide3.xml" Id="R9a29328ee7584b64" /><Relationship Type="http://schemas.openxmlformats.org/officeDocument/2006/relationships/slide" Target="/ppt/slides/slide4.xml" Id="R88b92a979c054362" /><Relationship Type="http://schemas.openxmlformats.org/officeDocument/2006/relationships/slide" Target="/ppt/slides/slide5.xml" Id="Rbe5bfe3f93d14a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c969ec65f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bf14303bd406c" /><Relationship Type="http://schemas.openxmlformats.org/officeDocument/2006/relationships/theme" Target="/ppt/slideMasters/theme/theme1.xml" Id="R2e5019abbfee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6bf14303bd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069fd719b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f82f40d2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643d512e7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38e51ce044c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ed8eb07c5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PAPYRUS KONTORSENTER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PAPYRUS KONTORSENTER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935 607 191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KONTORSENTER AS</a:t>
            </a:r>
          </a:p>
        </p:txBody>
      </p:sp>
    </p:spTree>
  </p:cSld>
  <p:clrMapOvr>
    <a:masterClrMapping xmlns:a="http://schemas.openxmlformats.org/drawingml/2006/main"/>
  </p:clrMapOvr>
</p:sld>
</file>