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ef4bbb08d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33dc894fc4643"/>
  </p:sldMasterIdLst>
  <p:sldIdLst>
    <p:sldId xmlns:r="http://schemas.openxmlformats.org/officeDocument/2006/relationships" id="256" r:id="R0e92393663a14fa3"/>
    <p:sldId xmlns:r="http://schemas.openxmlformats.org/officeDocument/2006/relationships" id="257" r:id="R5ec1392935294637"/>
    <p:sldId xmlns:r="http://schemas.openxmlformats.org/officeDocument/2006/relationships" id="258" r:id="R5d8635b2c86e4a9e"/>
    <p:sldId xmlns:r="http://schemas.openxmlformats.org/officeDocument/2006/relationships" id="259" r:id="R48f567a77f894e4b"/>
    <p:sldId xmlns:r="http://schemas.openxmlformats.org/officeDocument/2006/relationships" id="260" r:id="Rfe079a8593aa488f"/>
    <p:sldId xmlns:r="http://schemas.openxmlformats.org/officeDocument/2006/relationships" id="261" r:id="R243da1879ec34d1a"/>
    <p:sldId xmlns:r="http://schemas.openxmlformats.org/officeDocument/2006/relationships" id="262" r:id="Rffc5e8b44c9543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33dc894fc4643" /><Relationship Type="http://schemas.openxmlformats.org/officeDocument/2006/relationships/slide" Target="/ppt/slides/slide1.xml" Id="R0e92393663a14fa3" /><Relationship Type="http://schemas.openxmlformats.org/officeDocument/2006/relationships/slide" Target="/ppt/slides/slide2.xml" Id="R5ec1392935294637" /><Relationship Type="http://schemas.openxmlformats.org/officeDocument/2006/relationships/slide" Target="/ppt/slides/slide3.xml" Id="R5d8635b2c86e4a9e" /><Relationship Type="http://schemas.openxmlformats.org/officeDocument/2006/relationships/slide" Target="/ppt/slides/slide4.xml" Id="R48f567a77f894e4b" /><Relationship Type="http://schemas.openxmlformats.org/officeDocument/2006/relationships/slide" Target="/ppt/slides/slide5.xml" Id="Rfe079a8593aa488f" /><Relationship Type="http://schemas.openxmlformats.org/officeDocument/2006/relationships/slide" Target="/ppt/slides/slide6.xml" Id="R243da1879ec34d1a" /><Relationship Type="http://schemas.openxmlformats.org/officeDocument/2006/relationships/slide" Target="/ppt/slides/slide7.xml" Id="Rffc5e8b44c9543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144bd41c9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285b1f7b4715" /><Relationship Type="http://schemas.openxmlformats.org/officeDocument/2006/relationships/theme" Target="/ppt/slideMasters/theme/theme1.xml" Id="R1480354f6fb9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01285b1f7b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54e8d6d12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5a360e24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0db98bbfe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78c10f7e1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7e566daf5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583863739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3703fc5f2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RYGH SATELITT-TV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RYGH SATELITT-TV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Hogstvetveien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1435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71 41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935 604 176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RYGH SATELITT-TV AS</a:t>
            </a:r>
          </a:p>
        </p:txBody>
      </p:sp>
    </p:spTree>
  </p:cSld>
  <p:clrMapOvr>
    <a:masterClrMapping xmlns:a="http://schemas.openxmlformats.org/drawingml/2006/main"/>
  </p:clrMapOvr>
</p:sld>
</file>