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ca3f7dba6140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0c610dc0bb4306"/>
  </p:sldMasterIdLst>
  <p:sldIdLst>
    <p:sldId xmlns:r="http://schemas.openxmlformats.org/officeDocument/2006/relationships" id="256" r:id="R7a2d6b9406ba47f9"/>
    <p:sldId xmlns:r="http://schemas.openxmlformats.org/officeDocument/2006/relationships" id="257" r:id="R0c7dc8b076804c2b"/>
    <p:sldId xmlns:r="http://schemas.openxmlformats.org/officeDocument/2006/relationships" id="258" r:id="R8101fc7f0c864acb"/>
    <p:sldId xmlns:r="http://schemas.openxmlformats.org/officeDocument/2006/relationships" id="259" r:id="Rd71fba36d8a440b9"/>
    <p:sldId xmlns:r="http://schemas.openxmlformats.org/officeDocument/2006/relationships" id="260" r:id="R1fe42ae17b004166"/>
    <p:sldId xmlns:r="http://schemas.openxmlformats.org/officeDocument/2006/relationships" id="261" r:id="Reacfc70f9954427b"/>
    <p:sldId xmlns:r="http://schemas.openxmlformats.org/officeDocument/2006/relationships" id="262" r:id="Rd182c11d068542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0c610dc0bb4306" /><Relationship Type="http://schemas.openxmlformats.org/officeDocument/2006/relationships/slide" Target="/ppt/slides/slide1.xml" Id="R7a2d6b9406ba47f9" /><Relationship Type="http://schemas.openxmlformats.org/officeDocument/2006/relationships/slide" Target="/ppt/slides/slide2.xml" Id="R0c7dc8b076804c2b" /><Relationship Type="http://schemas.openxmlformats.org/officeDocument/2006/relationships/slide" Target="/ppt/slides/slide3.xml" Id="R8101fc7f0c864acb" /><Relationship Type="http://schemas.openxmlformats.org/officeDocument/2006/relationships/slide" Target="/ppt/slides/slide4.xml" Id="Rd71fba36d8a440b9" /><Relationship Type="http://schemas.openxmlformats.org/officeDocument/2006/relationships/slide" Target="/ppt/slides/slide5.xml" Id="R1fe42ae17b004166" /><Relationship Type="http://schemas.openxmlformats.org/officeDocument/2006/relationships/slide" Target="/ppt/slides/slide6.xml" Id="Reacfc70f9954427b" /><Relationship Type="http://schemas.openxmlformats.org/officeDocument/2006/relationships/slide" Target="/ppt/slides/slide7.xml" Id="Rd182c11d068542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8af47dc0ba41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31575a1a24819" /><Relationship Type="http://schemas.openxmlformats.org/officeDocument/2006/relationships/theme" Target="/ppt/slideMasters/theme/theme1.xml" Id="R2dec43746c3842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231575a1a248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093e8d52b40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2f5bb3fd649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b3636c32e43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61f10d4d644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2ae55e86b49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91573b15644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67d644a9941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SKAUGUM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SKAUGUM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SKAUGUM AS ble etablert [år] og holder til i Tynset.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SKAUGUM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SKAUGUM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SKAUGUM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−11 984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1 015 954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SKAUGUM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HODAL SØNMØR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SKAUGUM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Moanveien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935 548 527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SKAUGUM AS</a:t>
            </a:r>
          </a:p>
        </p:txBody>
      </p:sp>
    </p:spTree>
  </p:cSld>
  <p:clrMapOvr>
    <a:masterClrMapping xmlns:a="http://schemas.openxmlformats.org/drawingml/2006/main"/>
  </p:clrMapOvr>
</p:sld>
</file>