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5f030ef17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2823e64414494"/>
  </p:sldMasterIdLst>
  <p:sldIdLst>
    <p:sldId xmlns:r="http://schemas.openxmlformats.org/officeDocument/2006/relationships" id="256" r:id="Ra611c12ce5a14843"/>
    <p:sldId xmlns:r="http://schemas.openxmlformats.org/officeDocument/2006/relationships" id="257" r:id="Rc6f4db040e0e4854"/>
    <p:sldId xmlns:r="http://schemas.openxmlformats.org/officeDocument/2006/relationships" id="258" r:id="R78c5a2cce82346c0"/>
    <p:sldId xmlns:r="http://schemas.openxmlformats.org/officeDocument/2006/relationships" id="259" r:id="R791dead169584abb"/>
    <p:sldId xmlns:r="http://schemas.openxmlformats.org/officeDocument/2006/relationships" id="260" r:id="R8751920b48ab4490"/>
    <p:sldId xmlns:r="http://schemas.openxmlformats.org/officeDocument/2006/relationships" id="261" r:id="R328f352b34c040e1"/>
    <p:sldId xmlns:r="http://schemas.openxmlformats.org/officeDocument/2006/relationships" id="262" r:id="Rad195172ffc2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2823e64414494" /><Relationship Type="http://schemas.openxmlformats.org/officeDocument/2006/relationships/slide" Target="/ppt/slides/slide1.xml" Id="Ra611c12ce5a14843" /><Relationship Type="http://schemas.openxmlformats.org/officeDocument/2006/relationships/slide" Target="/ppt/slides/slide2.xml" Id="Rc6f4db040e0e4854" /><Relationship Type="http://schemas.openxmlformats.org/officeDocument/2006/relationships/slide" Target="/ppt/slides/slide3.xml" Id="R78c5a2cce82346c0" /><Relationship Type="http://schemas.openxmlformats.org/officeDocument/2006/relationships/slide" Target="/ppt/slides/slide4.xml" Id="R791dead169584abb" /><Relationship Type="http://schemas.openxmlformats.org/officeDocument/2006/relationships/slide" Target="/ppt/slides/slide5.xml" Id="R8751920b48ab4490" /><Relationship Type="http://schemas.openxmlformats.org/officeDocument/2006/relationships/slide" Target="/ppt/slides/slide6.xml" Id="R328f352b34c040e1" /><Relationship Type="http://schemas.openxmlformats.org/officeDocument/2006/relationships/slide" Target="/ppt/slides/slide7.xml" Id="Rad195172ffc2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f061c0433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eafd49ee04063" /><Relationship Type="http://schemas.openxmlformats.org/officeDocument/2006/relationships/theme" Target="/ppt/slideMasters/theme/theme1.xml" Id="Rb8454372db52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eafd49ee040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96b67db5046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08baca3f847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41d1df7ef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6a724c4d845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799f9a8d3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635a6a84e4e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8118944bf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HÅNDLYKKEN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HÅNDLYKKEN HOLDING AS ble etablert [år] og holder til i Skåla.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1 325 142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HÅNDLYKKEN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Ranesvegen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6456 Skåla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935 543 665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HÅNDLYKKEN HOLDING AS</a:t>
            </a:r>
          </a:p>
        </p:txBody>
      </p:sp>
    </p:spTree>
  </p:cSld>
  <p:clrMapOvr>
    <a:masterClrMapping xmlns:a="http://schemas.openxmlformats.org/drawingml/2006/main"/>
  </p:clrMapOvr>
</p:sld>
</file>