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106a4b48d2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5232755e747b4"/>
  </p:sldMasterIdLst>
  <p:sldIdLst>
    <p:sldId xmlns:r="http://schemas.openxmlformats.org/officeDocument/2006/relationships" id="256" r:id="R6b2fca30a884445e"/>
    <p:sldId xmlns:r="http://schemas.openxmlformats.org/officeDocument/2006/relationships" id="257" r:id="R089229c735854aae"/>
    <p:sldId xmlns:r="http://schemas.openxmlformats.org/officeDocument/2006/relationships" id="258" r:id="R696eb10db5bf4ec7"/>
    <p:sldId xmlns:r="http://schemas.openxmlformats.org/officeDocument/2006/relationships" id="259" r:id="R58d2ad9d128c494b"/>
    <p:sldId xmlns:r="http://schemas.openxmlformats.org/officeDocument/2006/relationships" id="260" r:id="R62422024989b433b"/>
    <p:sldId xmlns:r="http://schemas.openxmlformats.org/officeDocument/2006/relationships" id="261" r:id="R672983d088104b81"/>
    <p:sldId xmlns:r="http://schemas.openxmlformats.org/officeDocument/2006/relationships" id="262" r:id="R97792680749a47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5232755e747b4" /><Relationship Type="http://schemas.openxmlformats.org/officeDocument/2006/relationships/slide" Target="/ppt/slides/slide1.xml" Id="R6b2fca30a884445e" /><Relationship Type="http://schemas.openxmlformats.org/officeDocument/2006/relationships/slide" Target="/ppt/slides/slide2.xml" Id="R089229c735854aae" /><Relationship Type="http://schemas.openxmlformats.org/officeDocument/2006/relationships/slide" Target="/ppt/slides/slide3.xml" Id="R696eb10db5bf4ec7" /><Relationship Type="http://schemas.openxmlformats.org/officeDocument/2006/relationships/slide" Target="/ppt/slides/slide4.xml" Id="R58d2ad9d128c494b" /><Relationship Type="http://schemas.openxmlformats.org/officeDocument/2006/relationships/slide" Target="/ppt/slides/slide5.xml" Id="R62422024989b433b" /><Relationship Type="http://schemas.openxmlformats.org/officeDocument/2006/relationships/slide" Target="/ppt/slides/slide6.xml" Id="R672983d088104b81" /><Relationship Type="http://schemas.openxmlformats.org/officeDocument/2006/relationships/slide" Target="/ppt/slides/slide7.xml" Id="R97792680749a47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4a89ed0a14e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3ca7da65a495e" /><Relationship Type="http://schemas.openxmlformats.org/officeDocument/2006/relationships/theme" Target="/ppt/slideMasters/theme/theme1.xml" Id="R983bdf61bdde44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a3ca7da65a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6c9d0c18241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ab37b9eb041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12a2c48ca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ec1f1eb0e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91a31c18b44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4f546066c4e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0db13b88c47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PINEROCK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PINEROCK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PINEROCK NORWAY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PINEROCK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PINEROCK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PINEROCK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82 632 215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PINEROCK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PINEROCK BIDCO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PINEROCK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935 506 239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PINEROCK NORWAY AS</a:t>
            </a:r>
          </a:p>
        </p:txBody>
      </p:sp>
    </p:spTree>
  </p:cSld>
  <p:clrMapOvr>
    <a:masterClrMapping xmlns:a="http://schemas.openxmlformats.org/drawingml/2006/main"/>
  </p:clrMapOvr>
</p:sld>
</file>