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afa9ded55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e9d55063248a2"/>
  </p:sldMasterIdLst>
  <p:sldIdLst>
    <p:sldId xmlns:r="http://schemas.openxmlformats.org/officeDocument/2006/relationships" id="256" r:id="R07dc8792938a47e5"/>
    <p:sldId xmlns:r="http://schemas.openxmlformats.org/officeDocument/2006/relationships" id="257" r:id="Rf4383107a3f34c08"/>
    <p:sldId xmlns:r="http://schemas.openxmlformats.org/officeDocument/2006/relationships" id="258" r:id="R2e7de0a4e3684c35"/>
    <p:sldId xmlns:r="http://schemas.openxmlformats.org/officeDocument/2006/relationships" id="259" r:id="R7de02d071fcd4f19"/>
    <p:sldId xmlns:r="http://schemas.openxmlformats.org/officeDocument/2006/relationships" id="260" r:id="R5a7bf602d47c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e9d55063248a2" /><Relationship Type="http://schemas.openxmlformats.org/officeDocument/2006/relationships/slide" Target="/ppt/slides/slide1.xml" Id="R07dc8792938a47e5" /><Relationship Type="http://schemas.openxmlformats.org/officeDocument/2006/relationships/slide" Target="/ppt/slides/slide2.xml" Id="Rf4383107a3f34c08" /><Relationship Type="http://schemas.openxmlformats.org/officeDocument/2006/relationships/slide" Target="/ppt/slides/slide3.xml" Id="R2e7de0a4e3684c35" /><Relationship Type="http://schemas.openxmlformats.org/officeDocument/2006/relationships/slide" Target="/ppt/slides/slide4.xml" Id="R7de02d071fcd4f19" /><Relationship Type="http://schemas.openxmlformats.org/officeDocument/2006/relationships/slide" Target="/ppt/slides/slide5.xml" Id="R5a7bf602d47c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417fd298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8521315f4a85" /><Relationship Type="http://schemas.openxmlformats.org/officeDocument/2006/relationships/theme" Target="/ppt/slideMasters/theme/theme1.xml" Id="Rda08b36c4046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b8521315f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109177f3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e520d37f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7ae2d0a8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88802780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f6c70834a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935 501 113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