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b523afd48f4f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eb06414fe34c61"/>
  </p:sldMasterIdLst>
  <p:sldIdLst>
    <p:sldId xmlns:r="http://schemas.openxmlformats.org/officeDocument/2006/relationships" id="256" r:id="Rb94ea16cefcc4c65"/>
    <p:sldId xmlns:r="http://schemas.openxmlformats.org/officeDocument/2006/relationships" id="257" r:id="Rbb588de2b73d44b4"/>
    <p:sldId xmlns:r="http://schemas.openxmlformats.org/officeDocument/2006/relationships" id="258" r:id="Rb2d0607cd60a49b1"/>
    <p:sldId xmlns:r="http://schemas.openxmlformats.org/officeDocument/2006/relationships" id="259" r:id="R0de6303553484120"/>
    <p:sldId xmlns:r="http://schemas.openxmlformats.org/officeDocument/2006/relationships" id="260" r:id="Rf313b6b9a2074223"/>
    <p:sldId xmlns:r="http://schemas.openxmlformats.org/officeDocument/2006/relationships" id="261" r:id="R8909213acacf4e49"/>
    <p:sldId xmlns:r="http://schemas.openxmlformats.org/officeDocument/2006/relationships" id="262" r:id="R96ee59d37a9b4d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b06414fe34c61" /><Relationship Type="http://schemas.openxmlformats.org/officeDocument/2006/relationships/slide" Target="/ppt/slides/slide1.xml" Id="Rb94ea16cefcc4c65" /><Relationship Type="http://schemas.openxmlformats.org/officeDocument/2006/relationships/slide" Target="/ppt/slides/slide2.xml" Id="Rbb588de2b73d44b4" /><Relationship Type="http://schemas.openxmlformats.org/officeDocument/2006/relationships/slide" Target="/ppt/slides/slide3.xml" Id="Rb2d0607cd60a49b1" /><Relationship Type="http://schemas.openxmlformats.org/officeDocument/2006/relationships/slide" Target="/ppt/slides/slide4.xml" Id="R0de6303553484120" /><Relationship Type="http://schemas.openxmlformats.org/officeDocument/2006/relationships/slide" Target="/ppt/slides/slide5.xml" Id="Rf313b6b9a2074223" /><Relationship Type="http://schemas.openxmlformats.org/officeDocument/2006/relationships/slide" Target="/ppt/slides/slide6.xml" Id="R8909213acacf4e49" /><Relationship Type="http://schemas.openxmlformats.org/officeDocument/2006/relationships/slide" Target="/ppt/slides/slide7.xml" Id="R96ee59d37a9b4d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906b92ce249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90ea7ab3540fb" /><Relationship Type="http://schemas.openxmlformats.org/officeDocument/2006/relationships/theme" Target="/ppt/slideMasters/theme/theme1.xml" Id="R8c0c7dcf2d2b48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190ea7ab3540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92acb854247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7cff7350242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343e245c549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ebafe299249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e8785dd8541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8354d17dd4d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4f7fd2bed41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 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 HANSEN HOLDING AS ble etablert [år] og holder til i Håvik.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413 666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4 247 927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4 261 927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EIRIK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Tytebærvegen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935 490 146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HANSEN HOLDING AS</a:t>
            </a:r>
          </a:p>
        </p:txBody>
      </p:sp>
    </p:spTree>
  </p:cSld>
  <p:clrMapOvr>
    <a:masterClrMapping xmlns:a="http://schemas.openxmlformats.org/drawingml/2006/main"/>
  </p:clrMapOvr>
</p:sld>
</file>