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9837ea0b04f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9897d9239e4c23"/>
  </p:sldMasterIdLst>
  <p:sldIdLst>
    <p:sldId xmlns:r="http://schemas.openxmlformats.org/officeDocument/2006/relationships" id="256" r:id="Rcbda1f3c50e2498f"/>
    <p:sldId xmlns:r="http://schemas.openxmlformats.org/officeDocument/2006/relationships" id="257" r:id="R47ee1641cbfa4716"/>
    <p:sldId xmlns:r="http://schemas.openxmlformats.org/officeDocument/2006/relationships" id="258" r:id="R93fc6f766ef34e39"/>
    <p:sldId xmlns:r="http://schemas.openxmlformats.org/officeDocument/2006/relationships" id="259" r:id="R2b5be35b87a04916"/>
    <p:sldId xmlns:r="http://schemas.openxmlformats.org/officeDocument/2006/relationships" id="260" r:id="R9922f63fd2084da0"/>
    <p:sldId xmlns:r="http://schemas.openxmlformats.org/officeDocument/2006/relationships" id="261" r:id="R3ac655af7375496e"/>
    <p:sldId xmlns:r="http://schemas.openxmlformats.org/officeDocument/2006/relationships" id="262" r:id="Rbfb349aee075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897d9239e4c23" /><Relationship Type="http://schemas.openxmlformats.org/officeDocument/2006/relationships/slide" Target="/ppt/slides/slide1.xml" Id="Rcbda1f3c50e2498f" /><Relationship Type="http://schemas.openxmlformats.org/officeDocument/2006/relationships/slide" Target="/ppt/slides/slide2.xml" Id="R47ee1641cbfa4716" /><Relationship Type="http://schemas.openxmlformats.org/officeDocument/2006/relationships/slide" Target="/ppt/slides/slide3.xml" Id="R93fc6f766ef34e39" /><Relationship Type="http://schemas.openxmlformats.org/officeDocument/2006/relationships/slide" Target="/ppt/slides/slide4.xml" Id="R2b5be35b87a04916" /><Relationship Type="http://schemas.openxmlformats.org/officeDocument/2006/relationships/slide" Target="/ppt/slides/slide5.xml" Id="R9922f63fd2084da0" /><Relationship Type="http://schemas.openxmlformats.org/officeDocument/2006/relationships/slide" Target="/ppt/slides/slide6.xml" Id="R3ac655af7375496e" /><Relationship Type="http://schemas.openxmlformats.org/officeDocument/2006/relationships/slide" Target="/ppt/slides/slide7.xml" Id="Rbfb349aee075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6e34c7d11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b4a996249427e" /><Relationship Type="http://schemas.openxmlformats.org/officeDocument/2006/relationships/theme" Target="/ppt/slideMasters/theme/theme1.xml" Id="R7c7f438d9f92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b4a996249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c960d8969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f50702e8d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47569b5e6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6bacb574e45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28745e67947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1e97a53f347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e13264f994f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SIMEN FALLET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 FALLET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FALLET HOLDING AS ble etablert [år] og holder til i Espa.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 FALLET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 FALLET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 FALLET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3 336 945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4 698 383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 FALLET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FALLET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 FALLET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Pilegrimsvegen 278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2338 Espa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935 488 451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 FALLET HOLDING AS</a:t>
            </a:r>
          </a:p>
        </p:txBody>
      </p:sp>
    </p:spTree>
  </p:cSld>
  <p:clrMapOvr>
    <a:masterClrMapping xmlns:a="http://schemas.openxmlformats.org/drawingml/2006/main"/>
  </p:clrMapOvr>
</p:sld>
</file>