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3245d2e5d540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fdb84522e4e84"/>
  </p:sldMasterIdLst>
  <p:sldIdLst>
    <p:sldId xmlns:r="http://schemas.openxmlformats.org/officeDocument/2006/relationships" id="256" r:id="Ra26223c824214e99"/>
    <p:sldId xmlns:r="http://schemas.openxmlformats.org/officeDocument/2006/relationships" id="257" r:id="R60b6aac833df402c"/>
    <p:sldId xmlns:r="http://schemas.openxmlformats.org/officeDocument/2006/relationships" id="258" r:id="R2a91ddcd484e41f8"/>
    <p:sldId xmlns:r="http://schemas.openxmlformats.org/officeDocument/2006/relationships" id="259" r:id="Rdf43fbdb7082442c"/>
    <p:sldId xmlns:r="http://schemas.openxmlformats.org/officeDocument/2006/relationships" id="260" r:id="R1a6fe5ddaec74c34"/>
    <p:sldId xmlns:r="http://schemas.openxmlformats.org/officeDocument/2006/relationships" id="261" r:id="Rf839d1a80fc94dcb"/>
    <p:sldId xmlns:r="http://schemas.openxmlformats.org/officeDocument/2006/relationships" id="262" r:id="R69ac1aceafed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fdb84522e4e84" /><Relationship Type="http://schemas.openxmlformats.org/officeDocument/2006/relationships/slide" Target="/ppt/slides/slide1.xml" Id="Ra26223c824214e99" /><Relationship Type="http://schemas.openxmlformats.org/officeDocument/2006/relationships/slide" Target="/ppt/slides/slide2.xml" Id="R60b6aac833df402c" /><Relationship Type="http://schemas.openxmlformats.org/officeDocument/2006/relationships/slide" Target="/ppt/slides/slide3.xml" Id="R2a91ddcd484e41f8" /><Relationship Type="http://schemas.openxmlformats.org/officeDocument/2006/relationships/slide" Target="/ppt/slides/slide4.xml" Id="Rdf43fbdb7082442c" /><Relationship Type="http://schemas.openxmlformats.org/officeDocument/2006/relationships/slide" Target="/ppt/slides/slide5.xml" Id="R1a6fe5ddaec74c34" /><Relationship Type="http://schemas.openxmlformats.org/officeDocument/2006/relationships/slide" Target="/ppt/slides/slide6.xml" Id="Rf839d1a80fc94dcb" /><Relationship Type="http://schemas.openxmlformats.org/officeDocument/2006/relationships/slide" Target="/ppt/slides/slide7.xml" Id="R69ac1aceafed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cc2ffa134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67fed1df24217" /><Relationship Type="http://schemas.openxmlformats.org/officeDocument/2006/relationships/theme" Target="/ppt/slideMasters/theme/theme1.xml" Id="R72e71a24056741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467fed1df2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992ae84044d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da6f7a04f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e0b7b417b45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55cfc0f7b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461aa2a67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868eacff4f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3be260bf0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KJERNEN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KJERNEN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12 335 578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27 279 012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SKOGEN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Morgedalsvegen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935 486 122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KJERNEN INVEST AS</a:t>
            </a:r>
          </a:p>
        </p:txBody>
      </p:sp>
    </p:spTree>
  </p:cSld>
  <p:clrMapOvr>
    <a:masterClrMapping xmlns:a="http://schemas.openxmlformats.org/drawingml/2006/main"/>
  </p:clrMapOvr>
</p:sld>
</file>